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9"/>
  </p:notesMasterIdLst>
  <p:handoutMasterIdLst>
    <p:handoutMasterId r:id="rId20"/>
  </p:handoutMasterIdLst>
  <p:sldIdLst>
    <p:sldId id="363" r:id="rId4"/>
    <p:sldId id="278" r:id="rId5"/>
    <p:sldId id="264" r:id="rId6"/>
    <p:sldId id="364" r:id="rId7"/>
    <p:sldId id="365" r:id="rId8"/>
    <p:sldId id="366" r:id="rId9"/>
    <p:sldId id="354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6F3"/>
    <a:srgbClr val="E40034"/>
    <a:srgbClr val="B3C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86" y="114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B1A679-998D-4AF7-81DA-37EFC1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81D35-00E6-4336-9842-DCA58DEBF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CC57-32F4-4C75-82C6-C4434E09ABED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9A602-A569-4F70-B61A-37B22BDB66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4D00-0949-4BF8-89D6-64723B689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877-85D4-4704-8FE8-88CBC7A2CAA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D6E7-B569-4C85-92F0-D9173FFB3CB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E036-2AD3-40EE-8A71-C2A4E931E2B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rgbClr val="5BC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97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67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055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rgbClr val="5BC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576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rgbClr val="5BC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525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R:\02 Grundkompetenzen ab 05-2016\CODES_ATHU\13_Präsentation_Dokumente\Logos\EU_flag_RGB.jpg">
            <a:extLst>
              <a:ext uri="{FF2B5EF4-FFF2-40B4-BE49-F238E27FC236}">
                <a16:creationId xmlns:a16="http://schemas.microsoft.com/office/drawing/2014/main" id="{AABB5CCB-2B72-436F-ADDC-FD2E49440276}"/>
              </a:ext>
            </a:extLst>
          </p:cNvPr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8" y="99965"/>
            <a:ext cx="1136905" cy="94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71D6855-AA72-4223-8030-7A58B612BF5E}"/>
              </a:ext>
            </a:extLst>
          </p:cNvPr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47" y="99965"/>
            <a:ext cx="2099945" cy="7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79" r:id="rId3"/>
    <p:sldLayoutId id="2147483658" r:id="rId4"/>
    <p:sldLayoutId id="2147483662" r:id="rId5"/>
    <p:sldLayoutId id="2147483666" r:id="rId6"/>
    <p:sldLayoutId id="2147483677" r:id="rId7"/>
    <p:sldLayoutId id="2147483678" r:id="rId8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376457" y="300160"/>
            <a:ext cx="5204623" cy="724247"/>
          </a:xfrm>
        </p:spPr>
        <p:txBody>
          <a:bodyPr/>
          <a:lstStyle/>
          <a:p>
            <a:r>
              <a:rPr lang="de-DE" sz="3600" b="1" dirty="0">
                <a:solidFill>
                  <a:schemeClr val="tx1"/>
                </a:solidFill>
              </a:rPr>
              <a:t>Entdecke die Welt der </a:t>
            </a:r>
          </a:p>
          <a:p>
            <a:r>
              <a:rPr lang="de-DE" sz="3600" b="1" dirty="0">
                <a:solidFill>
                  <a:schemeClr val="tx1"/>
                </a:solidFill>
              </a:rPr>
              <a:t>technischen Berufe!</a:t>
            </a:r>
          </a:p>
        </p:txBody>
      </p:sp>
      <p:pic>
        <p:nvPicPr>
          <p:cNvPr id="5123" name="Picture 3" descr="Z:\GF\Marketing\Veranstaltungen\2019\MOBITA\Fotos\Spengler_iStock-11492400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16" y="3261152"/>
            <a:ext cx="4609445" cy="3041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33" y="3323492"/>
            <a:ext cx="4465423" cy="2979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410" y="1197472"/>
            <a:ext cx="5204623" cy="3466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9625">
            <a:off x="995851" y="1514963"/>
            <a:ext cx="14271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8332">
            <a:off x="9691443" y="1514963"/>
            <a:ext cx="14271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88" y="5332290"/>
            <a:ext cx="14271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61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00" y="2108815"/>
            <a:ext cx="5094000" cy="3396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Bildplatzhalter 1">
            <a:extLst>
              <a:ext uri="{FF2B5EF4-FFF2-40B4-BE49-F238E27FC236}">
                <a16:creationId xmlns:a16="http://schemas.microsoft.com/office/drawing/2014/main" id="{8DD3BACA-FAC5-402D-8E2F-65CA54281E8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38" y="2109600"/>
            <a:ext cx="5094555" cy="339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1292896-387E-424A-93CC-49B26EE5225B}"/>
              </a:ext>
            </a:extLst>
          </p:cNvPr>
          <p:cNvSpPr txBox="1">
            <a:spLocks/>
          </p:cNvSpPr>
          <p:nvPr/>
        </p:nvSpPr>
        <p:spPr>
          <a:xfrm>
            <a:off x="4535189" y="990000"/>
            <a:ext cx="3111634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</a:rPr>
              <a:t>Handel - heute</a:t>
            </a:r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1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3408161" y="990000"/>
            <a:ext cx="5375677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</a:rPr>
              <a:t>Metallbearbeitung- früher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8" name="Bildplatzhalter 7"/>
          <p:cNvPicPr>
            <a:picLocks noGrp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01" y="2111117"/>
            <a:ext cx="5094000" cy="3391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Bildplatzhalter 7">
            <a:extLst>
              <a:ext uri="{FF2B5EF4-FFF2-40B4-BE49-F238E27FC236}">
                <a16:creationId xmlns:a16="http://schemas.microsoft.com/office/drawing/2014/main" id="{2AD1A9C0-A0AF-4B4F-B790-C8D4423B12AE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401" y="2109600"/>
            <a:ext cx="5094000" cy="339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642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3519130" y="990000"/>
            <a:ext cx="5180984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</a:rPr>
              <a:t>Metallbearbeitung - heute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8" name="Bildplatzhalter 7"/>
          <p:cNvPicPr>
            <a:picLocks noGrp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743" y="2109600"/>
            <a:ext cx="5089714" cy="339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Bildplatzhalter 7">
            <a:extLst>
              <a:ext uri="{FF2B5EF4-FFF2-40B4-BE49-F238E27FC236}">
                <a16:creationId xmlns:a16="http://schemas.microsoft.com/office/drawing/2014/main" id="{2AD1A9C0-A0AF-4B4F-B790-C8D4423B12A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00" y="2109600"/>
            <a:ext cx="5094000" cy="339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994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282BE19-4BC5-4B66-81D6-6C8FE5A1645B}"/>
              </a:ext>
            </a:extLst>
          </p:cNvPr>
          <p:cNvSpPr txBox="1">
            <a:spLocks/>
          </p:cNvSpPr>
          <p:nvPr/>
        </p:nvSpPr>
        <p:spPr>
          <a:xfrm>
            <a:off x="3545485" y="990000"/>
            <a:ext cx="5094000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</a:rPr>
              <a:t>Kommunikation - damals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10" name="Bildplatzhalter 7">
            <a:extLst>
              <a:ext uri="{FF2B5EF4-FFF2-40B4-BE49-F238E27FC236}">
                <a16:creationId xmlns:a16="http://schemas.microsoft.com/office/drawing/2014/main" id="{9F7572ED-C759-4C4E-9CDE-2C6340B9B72A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000" y="2109600"/>
            <a:ext cx="5094000" cy="339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Bildplatzhalter 7">
            <a:extLst>
              <a:ext uri="{FF2B5EF4-FFF2-40B4-BE49-F238E27FC236}">
                <a16:creationId xmlns:a16="http://schemas.microsoft.com/office/drawing/2014/main" id="{3BE6383D-A523-4F7E-9FA6-728A398A5C3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2109600"/>
            <a:ext cx="5094000" cy="339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757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282BE19-4BC5-4B66-81D6-6C8FE5A1645B}"/>
              </a:ext>
            </a:extLst>
          </p:cNvPr>
          <p:cNvSpPr txBox="1">
            <a:spLocks/>
          </p:cNvSpPr>
          <p:nvPr/>
        </p:nvSpPr>
        <p:spPr>
          <a:xfrm>
            <a:off x="3545485" y="990000"/>
            <a:ext cx="5094000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</a:rPr>
              <a:t>Kommunikation - heute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10" name="Bildplatzhalter 7">
            <a:extLst>
              <a:ext uri="{FF2B5EF4-FFF2-40B4-BE49-F238E27FC236}">
                <a16:creationId xmlns:a16="http://schemas.microsoft.com/office/drawing/2014/main" id="{9F7572ED-C759-4C4E-9CDE-2C6340B9B72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00" y="2109600"/>
            <a:ext cx="5094000" cy="350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Bildplatzhalter 7">
            <a:extLst>
              <a:ext uri="{FF2B5EF4-FFF2-40B4-BE49-F238E27FC236}">
                <a16:creationId xmlns:a16="http://schemas.microsoft.com/office/drawing/2014/main" id="{3BE6383D-A523-4F7E-9FA6-728A398A5C3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2109600"/>
            <a:ext cx="5094000" cy="350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573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735201" y="169878"/>
            <a:ext cx="6215294" cy="724247"/>
          </a:xfrm>
        </p:spPr>
        <p:txBody>
          <a:bodyPr/>
          <a:lstStyle/>
          <a:p>
            <a:pPr algn="l"/>
            <a:r>
              <a:rPr lang="de-DE" b="1" dirty="0"/>
              <a:t>Technik ist cool...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90" y="2077671"/>
            <a:ext cx="14271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836" y="4041775"/>
            <a:ext cx="14271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21" y="4041775"/>
            <a:ext cx="14271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Z:\GF\Marketing\Veranstaltungen\2019\MOBITA\Fotos\Elektroanlagentechniker_iStock-9450233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55" y="3303220"/>
            <a:ext cx="4551485" cy="3034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3" name="Picture 7" descr="Z:\GF\Marketing\Veranstaltungen\2019\MOBITA\Fotos\Energietechniker_iStock-96629856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9" y="3303221"/>
            <a:ext cx="4551485" cy="3034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49" y="1030776"/>
            <a:ext cx="1920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Z:\GF\Marketing\Veranstaltungen\2019\MOBITA\Fotos\Metalltechniker_iStock-50647359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173" y="1213338"/>
            <a:ext cx="4686826" cy="2994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7721">
            <a:off x="9181490" y="1485150"/>
            <a:ext cx="14271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444" y="4935170"/>
            <a:ext cx="14271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993">
            <a:off x="1400298" y="1590675"/>
            <a:ext cx="14271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86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val 21">
            <a:extLst>
              <a:ext uri="{FF2B5EF4-FFF2-40B4-BE49-F238E27FC236}">
                <a16:creationId xmlns:a16="http://schemas.microsoft.com/office/drawing/2014/main" id="{124DBFA2-1022-4220-B9F8-083443A8B1FE}"/>
              </a:ext>
            </a:extLst>
          </p:cNvPr>
          <p:cNvSpPr>
            <a:spLocks noChangeAspect="1"/>
          </p:cNvSpPr>
          <p:nvPr/>
        </p:nvSpPr>
        <p:spPr>
          <a:xfrm rot="8332717" flipH="1">
            <a:off x="1093120" y="138412"/>
            <a:ext cx="1626438" cy="136855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1" name="Oval 21">
            <a:extLst>
              <a:ext uri="{FF2B5EF4-FFF2-40B4-BE49-F238E27FC236}">
                <a16:creationId xmlns:a16="http://schemas.microsoft.com/office/drawing/2014/main" id="{124DBFA2-1022-4220-B9F8-083443A8B1FE}"/>
              </a:ext>
            </a:extLst>
          </p:cNvPr>
          <p:cNvSpPr>
            <a:spLocks noChangeAspect="1"/>
          </p:cNvSpPr>
          <p:nvPr/>
        </p:nvSpPr>
        <p:spPr>
          <a:xfrm rot="3427665" flipH="1">
            <a:off x="79498" y="2611626"/>
            <a:ext cx="1900502" cy="154913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2" name="Oval 21">
            <a:extLst>
              <a:ext uri="{FF2B5EF4-FFF2-40B4-BE49-F238E27FC236}">
                <a16:creationId xmlns:a16="http://schemas.microsoft.com/office/drawing/2014/main" id="{124DBFA2-1022-4220-B9F8-083443A8B1FE}"/>
              </a:ext>
            </a:extLst>
          </p:cNvPr>
          <p:cNvSpPr>
            <a:spLocks noChangeAspect="1"/>
          </p:cNvSpPr>
          <p:nvPr/>
        </p:nvSpPr>
        <p:spPr>
          <a:xfrm flipH="1">
            <a:off x="9843190" y="4220607"/>
            <a:ext cx="2003983" cy="167466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6180992" y="1870695"/>
            <a:ext cx="4881731" cy="4310766"/>
            <a:chOff x="7362989" y="1853715"/>
            <a:chExt cx="4705624" cy="431221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9062672-1DC5-4942-B639-1F7C9595A4B7}"/>
                </a:ext>
              </a:extLst>
            </p:cNvPr>
            <p:cNvGrpSpPr/>
            <p:nvPr/>
          </p:nvGrpSpPr>
          <p:grpSpPr>
            <a:xfrm>
              <a:off x="7362990" y="5581156"/>
              <a:ext cx="4406132" cy="584777"/>
              <a:chOff x="3017859" y="4283314"/>
              <a:chExt cx="2579765" cy="584776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7D70BD1-9E21-428D-976C-87611D5D2220}"/>
                  </a:ext>
                </a:extLst>
              </p:cNvPr>
              <p:cNvSpPr txBox="1"/>
              <p:nvPr/>
            </p:nvSpPr>
            <p:spPr>
              <a:xfrm>
                <a:off x="3021855" y="4560313"/>
                <a:ext cx="25757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Technische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Berufe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werden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immer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gefragter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!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46E9041-A398-4B8E-B761-15B2A6EA59E2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2553872" cy="369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err="1">
                    <a:solidFill>
                      <a:schemeClr val="accent5"/>
                    </a:solidFill>
                    <a:latin typeface="Arial Black" pitchFamily="34" charset="0"/>
                    <a:cs typeface="Arial" pitchFamily="34" charset="0"/>
                  </a:rPr>
                  <a:t>Ausbildung</a:t>
                </a:r>
                <a:r>
                  <a:rPr lang="en-US" altLang="ko-KR" b="1" dirty="0">
                    <a:solidFill>
                      <a:schemeClr val="accent5"/>
                    </a:solidFill>
                    <a:latin typeface="Arial Black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>
                    <a:solidFill>
                      <a:schemeClr val="accent5"/>
                    </a:solidFill>
                    <a:latin typeface="Arial Black" pitchFamily="34" charset="0"/>
                    <a:cs typeface="Arial" pitchFamily="34" charset="0"/>
                  </a:rPr>
                  <a:t>mit</a:t>
                </a:r>
                <a:r>
                  <a:rPr lang="en-US" altLang="ko-KR" b="1" dirty="0">
                    <a:solidFill>
                      <a:schemeClr val="accent5"/>
                    </a:solidFill>
                    <a:latin typeface="Arial Black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>
                    <a:solidFill>
                      <a:schemeClr val="accent5"/>
                    </a:solidFill>
                    <a:latin typeface="Arial Black" pitchFamily="34" charset="0"/>
                    <a:cs typeface="Arial" pitchFamily="34" charset="0"/>
                  </a:rPr>
                  <a:t>Zukunft</a:t>
                </a:r>
                <a:endParaRPr lang="ko-KR" altLang="en-US" b="1" dirty="0">
                  <a:solidFill>
                    <a:schemeClr val="accent5"/>
                  </a:solidFill>
                  <a:latin typeface="Arial Black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1CC5BFD-FE78-4E8D-B54C-C5A612BBE18C}"/>
                </a:ext>
              </a:extLst>
            </p:cNvPr>
            <p:cNvGrpSpPr/>
            <p:nvPr/>
          </p:nvGrpSpPr>
          <p:grpSpPr>
            <a:xfrm>
              <a:off x="7362990" y="1853715"/>
              <a:ext cx="4062015" cy="584776"/>
              <a:chOff x="3017859" y="4283314"/>
              <a:chExt cx="2579765" cy="584775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F42A0BC-C751-4EAF-AE00-292CE6F4D2B2}"/>
                  </a:ext>
                </a:extLst>
              </p:cNvPr>
              <p:cNvSpPr txBox="1"/>
              <p:nvPr/>
            </p:nvSpPr>
            <p:spPr>
              <a:xfrm>
                <a:off x="3021855" y="4560313"/>
                <a:ext cx="2575769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Neue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Entdeckungen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schaffen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neue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Berufe</a:t>
                </a:r>
                <a:endPara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E8DBF9-0919-4E3C-9826-8F14F1050E76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2553872" cy="369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rgbClr val="FF0000"/>
                    </a:solidFill>
                    <a:latin typeface="Arial Black" pitchFamily="34" charset="0"/>
                    <a:cs typeface="Arial" pitchFamily="34" charset="0"/>
                  </a:rPr>
                  <a:t>Neue </a:t>
                </a:r>
                <a:r>
                  <a:rPr lang="en-US" altLang="ko-KR" b="1" dirty="0" err="1">
                    <a:solidFill>
                      <a:srgbClr val="FF0000"/>
                    </a:solidFill>
                    <a:latin typeface="Arial Black" pitchFamily="34" charset="0"/>
                    <a:cs typeface="Arial" pitchFamily="34" charset="0"/>
                  </a:rPr>
                  <a:t>Berufe</a:t>
                </a:r>
                <a:r>
                  <a:rPr lang="en-US" altLang="ko-KR" b="1" dirty="0">
                    <a:solidFill>
                      <a:srgbClr val="FF0000"/>
                    </a:solidFill>
                    <a:latin typeface="Arial Black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>
                    <a:solidFill>
                      <a:srgbClr val="FF0000"/>
                    </a:solidFill>
                    <a:latin typeface="Arial Black" pitchFamily="34" charset="0"/>
                    <a:cs typeface="Arial" pitchFamily="34" charset="0"/>
                  </a:rPr>
                  <a:t>entstehen</a:t>
                </a:r>
                <a:endParaRPr lang="ko-KR" altLang="en-US" b="1" dirty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03BDE32-CCA7-4812-A91A-BFCF3429C773}"/>
                </a:ext>
              </a:extLst>
            </p:cNvPr>
            <p:cNvGrpSpPr/>
            <p:nvPr/>
          </p:nvGrpSpPr>
          <p:grpSpPr>
            <a:xfrm>
              <a:off x="7362989" y="2733727"/>
              <a:ext cx="4633349" cy="584777"/>
              <a:chOff x="3017859" y="4283314"/>
              <a:chExt cx="2685571" cy="584776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FA4C827-67C9-4C2C-8D07-218493B78900}"/>
                  </a:ext>
                </a:extLst>
              </p:cNvPr>
              <p:cNvSpPr txBox="1"/>
              <p:nvPr/>
            </p:nvSpPr>
            <p:spPr>
              <a:xfrm>
                <a:off x="3021855" y="4560313"/>
                <a:ext cx="26815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Neue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Entwicklungen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bieten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neue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Möglichkeiten</a:t>
                </a:r>
                <a:endPara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57C370-21A0-4F27-8E77-484D07E6BA30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2553872" cy="369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accent2"/>
                    </a:solidFill>
                    <a:latin typeface="Arial Black" pitchFamily="34" charset="0"/>
                    <a:cs typeface="Arial" pitchFamily="34" charset="0"/>
                  </a:rPr>
                  <a:t>“Alte” </a:t>
                </a:r>
                <a:r>
                  <a:rPr lang="en-US" altLang="ko-KR" b="1" dirty="0" err="1">
                    <a:solidFill>
                      <a:schemeClr val="accent2"/>
                    </a:solidFill>
                    <a:latin typeface="Arial Black" pitchFamily="34" charset="0"/>
                    <a:cs typeface="Arial" pitchFamily="34" charset="0"/>
                  </a:rPr>
                  <a:t>Berufe</a:t>
                </a:r>
                <a:r>
                  <a:rPr lang="en-US" altLang="ko-KR" b="1" dirty="0">
                    <a:solidFill>
                      <a:schemeClr val="accent2"/>
                    </a:solidFill>
                    <a:latin typeface="Arial Black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>
                    <a:solidFill>
                      <a:schemeClr val="accent2"/>
                    </a:solidFill>
                    <a:latin typeface="Arial Black" pitchFamily="34" charset="0"/>
                    <a:cs typeface="Arial" pitchFamily="34" charset="0"/>
                  </a:rPr>
                  <a:t>verändern</a:t>
                </a:r>
                <a:r>
                  <a:rPr lang="en-US" altLang="ko-KR" b="1" dirty="0">
                    <a:solidFill>
                      <a:schemeClr val="accent2"/>
                    </a:solidFill>
                    <a:latin typeface="Arial Black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>
                    <a:solidFill>
                      <a:schemeClr val="accent2"/>
                    </a:solidFill>
                    <a:latin typeface="Arial Black" pitchFamily="34" charset="0"/>
                    <a:cs typeface="Arial" pitchFamily="34" charset="0"/>
                  </a:rPr>
                  <a:t>sich</a:t>
                </a:r>
                <a:endParaRPr lang="ko-KR" altLang="en-US" b="1" dirty="0">
                  <a:solidFill>
                    <a:schemeClr val="accent2"/>
                  </a:solidFill>
                  <a:latin typeface="Arial Black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66E511C-9172-499B-9745-95969D297280}"/>
                </a:ext>
              </a:extLst>
            </p:cNvPr>
            <p:cNvGrpSpPr/>
            <p:nvPr/>
          </p:nvGrpSpPr>
          <p:grpSpPr>
            <a:xfrm>
              <a:off x="7362989" y="3661992"/>
              <a:ext cx="4705624" cy="583658"/>
              <a:chOff x="3017858" y="4284433"/>
              <a:chExt cx="2700087" cy="583657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56E437C-8175-4AC4-A8F6-38D6057358B8}"/>
                  </a:ext>
                </a:extLst>
              </p:cNvPr>
              <p:cNvSpPr txBox="1"/>
              <p:nvPr/>
            </p:nvSpPr>
            <p:spPr>
              <a:xfrm>
                <a:off x="3021855" y="4560313"/>
                <a:ext cx="25757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Neue Technik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erleichtert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bekannte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Tätigkeiten</a:t>
                </a:r>
                <a:endPara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951F62A-0194-4261-AB4A-71D2C7BA10E2}"/>
                  </a:ext>
                </a:extLst>
              </p:cNvPr>
              <p:cNvSpPr txBox="1"/>
              <p:nvPr/>
            </p:nvSpPr>
            <p:spPr>
              <a:xfrm>
                <a:off x="3017858" y="4284433"/>
                <a:ext cx="2700087" cy="369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err="1">
                    <a:solidFill>
                      <a:schemeClr val="accent3"/>
                    </a:solidFill>
                    <a:latin typeface="Arial Black" pitchFamily="34" charset="0"/>
                    <a:cs typeface="Arial" pitchFamily="34" charset="0"/>
                  </a:rPr>
                  <a:t>Arbeiten</a:t>
                </a:r>
                <a:r>
                  <a:rPr lang="en-US" altLang="ko-KR" b="1" dirty="0">
                    <a:solidFill>
                      <a:schemeClr val="accent3"/>
                    </a:solidFill>
                    <a:latin typeface="Arial Black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>
                    <a:solidFill>
                      <a:schemeClr val="accent3"/>
                    </a:solidFill>
                    <a:latin typeface="Arial Black" pitchFamily="34" charset="0"/>
                    <a:cs typeface="Arial" pitchFamily="34" charset="0"/>
                  </a:rPr>
                  <a:t>werden</a:t>
                </a:r>
                <a:r>
                  <a:rPr lang="en-US" altLang="ko-KR" b="1" dirty="0">
                    <a:solidFill>
                      <a:schemeClr val="accent3"/>
                    </a:solidFill>
                    <a:latin typeface="Arial Black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>
                    <a:solidFill>
                      <a:schemeClr val="accent3"/>
                    </a:solidFill>
                    <a:latin typeface="Arial Black" pitchFamily="34" charset="0"/>
                    <a:cs typeface="Arial" pitchFamily="34" charset="0"/>
                  </a:rPr>
                  <a:t>leichter</a:t>
                </a:r>
                <a:endParaRPr lang="ko-KR" altLang="en-US" b="1" dirty="0">
                  <a:solidFill>
                    <a:schemeClr val="accent3"/>
                  </a:solidFill>
                  <a:latin typeface="Arial Black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69E1AB8-8647-4EDD-8849-325A080183BD}"/>
                </a:ext>
              </a:extLst>
            </p:cNvPr>
            <p:cNvGrpSpPr/>
            <p:nvPr/>
          </p:nvGrpSpPr>
          <p:grpSpPr>
            <a:xfrm>
              <a:off x="7362990" y="4588018"/>
              <a:ext cx="4062015" cy="800395"/>
              <a:chOff x="3017859" y="4283314"/>
              <a:chExt cx="2579765" cy="800394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0B73249-F024-4C7A-A84F-5CA7AE3DC4D3}"/>
                  </a:ext>
                </a:extLst>
              </p:cNvPr>
              <p:cNvSpPr txBox="1"/>
              <p:nvPr/>
            </p:nvSpPr>
            <p:spPr>
              <a:xfrm>
                <a:off x="3021855" y="4560313"/>
                <a:ext cx="2575769" cy="523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Neue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Technologien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ermöglichen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bisher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“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unmögliche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” Dinge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A14C578-722C-4B11-B208-05ED2227D850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2553872" cy="369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rgbClr val="00B0F0"/>
                    </a:solidFill>
                    <a:latin typeface="Arial Black" pitchFamily="34" charset="0"/>
                    <a:cs typeface="Arial" pitchFamily="34" charset="0"/>
                  </a:rPr>
                  <a:t>Neue </a:t>
                </a:r>
                <a:r>
                  <a:rPr lang="en-US" altLang="ko-KR" b="1" dirty="0" err="1">
                    <a:solidFill>
                      <a:srgbClr val="00B0F0"/>
                    </a:solidFill>
                    <a:latin typeface="Arial Black" pitchFamily="34" charset="0"/>
                    <a:cs typeface="Arial" pitchFamily="34" charset="0"/>
                  </a:rPr>
                  <a:t>Möglichkeiten</a:t>
                </a:r>
                <a:r>
                  <a:rPr lang="en-US" altLang="ko-KR" b="1" dirty="0">
                    <a:solidFill>
                      <a:srgbClr val="00B0F0"/>
                    </a:solidFill>
                    <a:latin typeface="Arial Black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>
                    <a:solidFill>
                      <a:srgbClr val="00B0F0"/>
                    </a:solidFill>
                    <a:latin typeface="Arial Black" pitchFamily="34" charset="0"/>
                    <a:cs typeface="Arial" pitchFamily="34" charset="0"/>
                  </a:rPr>
                  <a:t>entstehen</a:t>
                </a:r>
                <a:endParaRPr lang="ko-KR" altLang="en-US" b="1" dirty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38FDD663-3858-4E15-8733-CE6E65C1AC33}"/>
              </a:ext>
            </a:extLst>
          </p:cNvPr>
          <p:cNvSpPr txBox="1"/>
          <p:nvPr/>
        </p:nvSpPr>
        <p:spPr>
          <a:xfrm>
            <a:off x="5451861" y="368442"/>
            <a:ext cx="560837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latin typeface="Arial Black" pitchFamily="34" charset="0"/>
                <a:cs typeface="Arial" pitchFamily="34" charset="0"/>
              </a:rPr>
              <a:t>Die Welt </a:t>
            </a:r>
            <a:r>
              <a:rPr lang="en-US" altLang="ko-KR" sz="4400" b="1" dirty="0" err="1">
                <a:latin typeface="Arial Black" pitchFamily="34" charset="0"/>
                <a:cs typeface="Arial" pitchFamily="34" charset="0"/>
              </a:rPr>
              <a:t>verändert</a:t>
            </a:r>
            <a:r>
              <a:rPr lang="en-US" altLang="ko-KR" sz="44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altLang="ko-KR" sz="4400" b="1" dirty="0" err="1">
                <a:latin typeface="Arial Black" pitchFamily="34" charset="0"/>
                <a:cs typeface="Arial" pitchFamily="34" charset="0"/>
              </a:rPr>
              <a:t>sich</a:t>
            </a:r>
            <a:r>
              <a:rPr lang="en-US" altLang="ko-KR" sz="4400" b="1" dirty="0">
                <a:latin typeface="Arial Black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88" name="Oval 21">
            <a:extLst>
              <a:ext uri="{FF2B5EF4-FFF2-40B4-BE49-F238E27FC236}">
                <a16:creationId xmlns:a16="http://schemas.microsoft.com/office/drawing/2014/main" id="{124DBFA2-1022-4220-B9F8-083443A8B1FE}"/>
              </a:ext>
            </a:extLst>
          </p:cNvPr>
          <p:cNvSpPr>
            <a:spLocks noChangeAspect="1"/>
          </p:cNvSpPr>
          <p:nvPr/>
        </p:nvSpPr>
        <p:spPr>
          <a:xfrm rot="16200000" flipH="1">
            <a:off x="3534091" y="4406431"/>
            <a:ext cx="1954523" cy="1595536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Freeform: Shape 361">
            <a:extLst>
              <a:ext uri="{FF2B5EF4-FFF2-40B4-BE49-F238E27FC236}">
                <a16:creationId xmlns:a16="http://schemas.microsoft.com/office/drawing/2014/main" id="{30A69CED-B94A-4151-8068-A71AD4E981BE}"/>
              </a:ext>
            </a:extLst>
          </p:cNvPr>
          <p:cNvSpPr/>
          <p:nvPr/>
        </p:nvSpPr>
        <p:spPr>
          <a:xfrm rot="10800000" flipH="1">
            <a:off x="1129280" y="-98564"/>
            <a:ext cx="2653157" cy="4604079"/>
          </a:xfrm>
          <a:custGeom>
            <a:avLst/>
            <a:gdLst>
              <a:gd name="connsiteX0" fmla="*/ 985188 w 1767842"/>
              <a:gd name="connsiteY0" fmla="*/ 387754 h 2263609"/>
              <a:gd name="connsiteX1" fmla="*/ 913273 w 1767842"/>
              <a:gd name="connsiteY1" fmla="*/ 336193 h 2263609"/>
              <a:gd name="connsiteX2" fmla="*/ 964834 w 1767842"/>
              <a:gd name="connsiteY2" fmla="*/ 264278 h 2263609"/>
              <a:gd name="connsiteX3" fmla="*/ 1036749 w 1767842"/>
              <a:gd name="connsiteY3" fmla="*/ 315839 h 2263609"/>
              <a:gd name="connsiteX4" fmla="*/ 985188 w 1767842"/>
              <a:gd name="connsiteY4" fmla="*/ 387754 h 2263609"/>
              <a:gd name="connsiteX5" fmla="*/ 157668 w 1767842"/>
              <a:gd name="connsiteY5" fmla="*/ 1000376 h 2263609"/>
              <a:gd name="connsiteX6" fmla="*/ 127330 w 1767842"/>
              <a:gd name="connsiteY6" fmla="*/ 888752 h 2263609"/>
              <a:gd name="connsiteX7" fmla="*/ 178593 w 1767842"/>
              <a:gd name="connsiteY7" fmla="*/ 877536 h 2263609"/>
              <a:gd name="connsiteX8" fmla="*/ 208742 w 1767842"/>
              <a:gd name="connsiteY8" fmla="*/ 989160 h 2263609"/>
              <a:gd name="connsiteX9" fmla="*/ 157668 w 1767842"/>
              <a:gd name="connsiteY9" fmla="*/ 1000376 h 2263609"/>
              <a:gd name="connsiteX10" fmla="*/ 1610393 w 1767842"/>
              <a:gd name="connsiteY10" fmla="*/ 1420648 h 2263609"/>
              <a:gd name="connsiteX11" fmla="*/ 1542549 w 1767842"/>
              <a:gd name="connsiteY11" fmla="*/ 1363659 h 2263609"/>
              <a:gd name="connsiteX12" fmla="*/ 1599538 w 1767842"/>
              <a:gd name="connsiteY12" fmla="*/ 1295815 h 2263609"/>
              <a:gd name="connsiteX13" fmla="*/ 1667381 w 1767842"/>
              <a:gd name="connsiteY13" fmla="*/ 1352804 h 2263609"/>
              <a:gd name="connsiteX14" fmla="*/ 1610393 w 1767842"/>
              <a:gd name="connsiteY14" fmla="*/ 1420648 h 2263609"/>
              <a:gd name="connsiteX15" fmla="*/ 1117848 w 1767842"/>
              <a:gd name="connsiteY15" fmla="*/ 2009531 h 2263609"/>
              <a:gd name="connsiteX16" fmla="*/ 1055432 w 1767842"/>
              <a:gd name="connsiteY16" fmla="*/ 1947115 h 2263609"/>
              <a:gd name="connsiteX17" fmla="*/ 1117848 w 1767842"/>
              <a:gd name="connsiteY17" fmla="*/ 1884699 h 2263609"/>
              <a:gd name="connsiteX18" fmla="*/ 1180264 w 1767842"/>
              <a:gd name="connsiteY18" fmla="*/ 1947115 h 2263609"/>
              <a:gd name="connsiteX19" fmla="*/ 1117848 w 1767842"/>
              <a:gd name="connsiteY19" fmla="*/ 2009531 h 2263609"/>
              <a:gd name="connsiteX20" fmla="*/ 421772 w 1767842"/>
              <a:gd name="connsiteY20" fmla="*/ 2263609 h 2263609"/>
              <a:gd name="connsiteX21" fmla="*/ 1252179 w 1767842"/>
              <a:gd name="connsiteY21" fmla="*/ 2263609 h 2263609"/>
              <a:gd name="connsiteX22" fmla="*/ 1252179 w 1767842"/>
              <a:gd name="connsiteY22" fmla="*/ 2043636 h 2263609"/>
              <a:gd name="connsiteX23" fmla="*/ 1727084 w 1767842"/>
              <a:gd name="connsiteY23" fmla="*/ 1474923 h 2263609"/>
              <a:gd name="connsiteX24" fmla="*/ 1705374 w 1767842"/>
              <a:gd name="connsiteY24" fmla="*/ 1230685 h 2263609"/>
              <a:gd name="connsiteX25" fmla="*/ 1579185 w 1767842"/>
              <a:gd name="connsiteY25" fmla="*/ 1191166 h 2263609"/>
              <a:gd name="connsiteX26" fmla="*/ 1577034 w 1767842"/>
              <a:gd name="connsiteY26" fmla="*/ 1191784 h 2263609"/>
              <a:gd name="connsiteX27" fmla="*/ 412084 w 1767842"/>
              <a:gd name="connsiteY27" fmla="*/ 831747 h 2263609"/>
              <a:gd name="connsiteX28" fmla="*/ 933760 w 1767842"/>
              <a:gd name="connsiteY28" fmla="*/ 481660 h 2263609"/>
              <a:gd name="connsiteX29" fmla="*/ 935767 w 1767842"/>
              <a:gd name="connsiteY29" fmla="*/ 482587 h 2263609"/>
              <a:gd name="connsiteX30" fmla="*/ 1000113 w 1767842"/>
              <a:gd name="connsiteY30" fmla="*/ 485449 h 2263609"/>
              <a:gd name="connsiteX31" fmla="*/ 1050484 w 1767842"/>
              <a:gd name="connsiteY31" fmla="*/ 466703 h 2263609"/>
              <a:gd name="connsiteX32" fmla="*/ 1163982 w 1767842"/>
              <a:gd name="connsiteY32" fmla="*/ 546820 h 2263609"/>
              <a:gd name="connsiteX33" fmla="*/ 1393294 w 1767842"/>
              <a:gd name="connsiteY33" fmla="*/ 510185 h 2263609"/>
              <a:gd name="connsiteX34" fmla="*/ 1499130 w 1767842"/>
              <a:gd name="connsiteY34" fmla="*/ 331077 h 2263609"/>
              <a:gd name="connsiteX35" fmla="*/ 1490989 w 1767842"/>
              <a:gd name="connsiteY35" fmla="*/ 279516 h 2263609"/>
              <a:gd name="connsiteX36" fmla="*/ 1458424 w 1767842"/>
              <a:gd name="connsiteY36" fmla="*/ 284944 h 2263609"/>
              <a:gd name="connsiteX37" fmla="*/ 1348517 w 1767842"/>
              <a:gd name="connsiteY37" fmla="*/ 447768 h 2263609"/>
              <a:gd name="connsiteX38" fmla="*/ 1181622 w 1767842"/>
              <a:gd name="connsiteY38" fmla="*/ 474906 h 2263609"/>
              <a:gd name="connsiteX39" fmla="*/ 1107305 w 1767842"/>
              <a:gd name="connsiteY39" fmla="*/ 416454 h 2263609"/>
              <a:gd name="connsiteX40" fmla="*/ 1131582 w 1767842"/>
              <a:gd name="connsiteY40" fmla="*/ 363903 h 2263609"/>
              <a:gd name="connsiteX41" fmla="*/ 1134444 w 1767842"/>
              <a:gd name="connsiteY41" fmla="*/ 299557 h 2263609"/>
              <a:gd name="connsiteX42" fmla="*/ 1068975 w 1767842"/>
              <a:gd name="connsiteY42" fmla="*/ 194230 h 2263609"/>
              <a:gd name="connsiteX43" fmla="*/ 1058812 w 1767842"/>
              <a:gd name="connsiteY43" fmla="*/ 189509 h 2263609"/>
              <a:gd name="connsiteX44" fmla="*/ 1117848 w 1767842"/>
              <a:gd name="connsiteY44" fmla="*/ 99051 h 2263609"/>
              <a:gd name="connsiteX45" fmla="*/ 1284743 w 1767842"/>
              <a:gd name="connsiteY45" fmla="*/ 73271 h 2263609"/>
              <a:gd name="connsiteX46" fmla="*/ 1439426 w 1767842"/>
              <a:gd name="connsiteY46" fmla="*/ 194032 h 2263609"/>
              <a:gd name="connsiteX47" fmla="*/ 1473349 w 1767842"/>
              <a:gd name="connsiteY47" fmla="*/ 188605 h 2263609"/>
              <a:gd name="connsiteX48" fmla="*/ 1465208 w 1767842"/>
              <a:gd name="connsiteY48" fmla="*/ 137044 h 2263609"/>
              <a:gd name="connsiteX49" fmla="*/ 1307810 w 1767842"/>
              <a:gd name="connsiteY49" fmla="*/ 0 h 2263609"/>
              <a:gd name="connsiteX50" fmla="*/ 1078498 w 1767842"/>
              <a:gd name="connsiteY50" fmla="*/ 36635 h 2263609"/>
              <a:gd name="connsiteX51" fmla="*/ 982571 w 1767842"/>
              <a:gd name="connsiteY51" fmla="*/ 166745 h 2263609"/>
              <a:gd name="connsiteX52" fmla="*/ 948551 w 1767842"/>
              <a:gd name="connsiteY52" fmla="*/ 165227 h 2263609"/>
              <a:gd name="connsiteX53" fmla="*/ 817083 w 1767842"/>
              <a:gd name="connsiteY53" fmla="*/ 286773 h 2263609"/>
              <a:gd name="connsiteX54" fmla="*/ 814726 w 1767842"/>
              <a:gd name="connsiteY54" fmla="*/ 339771 h 2263609"/>
              <a:gd name="connsiteX55" fmla="*/ 183313 w 1767842"/>
              <a:gd name="connsiteY55" fmla="*/ 769437 h 2263609"/>
              <a:gd name="connsiteX56" fmla="*/ 159449 w 1767842"/>
              <a:gd name="connsiteY56" fmla="*/ 766569 h 2263609"/>
              <a:gd name="connsiteX57" fmla="*/ 9281 w 1767842"/>
              <a:gd name="connsiteY57" fmla="*/ 884682 h 2263609"/>
              <a:gd name="connsiteX58" fmla="*/ 119189 w 1767842"/>
              <a:gd name="connsiteY58" fmla="*/ 1104495 h 2263609"/>
              <a:gd name="connsiteX59" fmla="*/ 1284246 w 1767842"/>
              <a:gd name="connsiteY59" fmla="*/ 1464227 h 2263609"/>
              <a:gd name="connsiteX60" fmla="*/ 995450 w 1767842"/>
              <a:gd name="connsiteY60" fmla="*/ 1810070 h 2263609"/>
              <a:gd name="connsiteX61" fmla="*/ 552032 w 1767842"/>
              <a:gd name="connsiteY61" fmla="*/ 1810070 h 2263609"/>
              <a:gd name="connsiteX62" fmla="*/ 421772 w 1767842"/>
              <a:gd name="connsiteY62" fmla="*/ 1940330 h 226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67842" h="2263609">
                <a:moveTo>
                  <a:pt x="985188" y="387754"/>
                </a:moveTo>
                <a:cubicBezTo>
                  <a:pt x="951265" y="393182"/>
                  <a:pt x="918700" y="370114"/>
                  <a:pt x="913273" y="336193"/>
                </a:cubicBezTo>
                <a:cubicBezTo>
                  <a:pt x="907845" y="302270"/>
                  <a:pt x="930913" y="269705"/>
                  <a:pt x="964834" y="264278"/>
                </a:cubicBezTo>
                <a:cubicBezTo>
                  <a:pt x="998756" y="258850"/>
                  <a:pt x="1031321" y="281918"/>
                  <a:pt x="1036749" y="315839"/>
                </a:cubicBezTo>
                <a:cubicBezTo>
                  <a:pt x="1043533" y="349762"/>
                  <a:pt x="1019109" y="382327"/>
                  <a:pt x="985188" y="387754"/>
                </a:cubicBezTo>
                <a:close/>
                <a:moveTo>
                  <a:pt x="157668" y="1000376"/>
                </a:moveTo>
                <a:cubicBezTo>
                  <a:pt x="111301" y="992553"/>
                  <a:pt x="84588" y="934547"/>
                  <a:pt x="127330" y="888752"/>
                </a:cubicBezTo>
                <a:cubicBezTo>
                  <a:pt x="145309" y="877897"/>
                  <a:pt x="163032" y="874928"/>
                  <a:pt x="178593" y="877536"/>
                </a:cubicBezTo>
                <a:cubicBezTo>
                  <a:pt x="225278" y="885360"/>
                  <a:pt x="252501" y="943366"/>
                  <a:pt x="208742" y="989160"/>
                </a:cubicBezTo>
                <a:cubicBezTo>
                  <a:pt x="190763" y="1000015"/>
                  <a:pt x="173124" y="1002984"/>
                  <a:pt x="157668" y="1000376"/>
                </a:cubicBezTo>
                <a:close/>
                <a:moveTo>
                  <a:pt x="1610393" y="1420648"/>
                </a:moveTo>
                <a:cubicBezTo>
                  <a:pt x="1576471" y="1423362"/>
                  <a:pt x="1545263" y="1398938"/>
                  <a:pt x="1542549" y="1363659"/>
                </a:cubicBezTo>
                <a:cubicBezTo>
                  <a:pt x="1539835" y="1329737"/>
                  <a:pt x="1564259" y="1298529"/>
                  <a:pt x="1599538" y="1295815"/>
                </a:cubicBezTo>
                <a:cubicBezTo>
                  <a:pt x="1633460" y="1293102"/>
                  <a:pt x="1664667" y="1317525"/>
                  <a:pt x="1667381" y="1352804"/>
                </a:cubicBezTo>
                <a:cubicBezTo>
                  <a:pt x="1670095" y="1388083"/>
                  <a:pt x="1645671" y="1417934"/>
                  <a:pt x="1610393" y="1420648"/>
                </a:cubicBezTo>
                <a:close/>
                <a:moveTo>
                  <a:pt x="1117848" y="2009531"/>
                </a:moveTo>
                <a:cubicBezTo>
                  <a:pt x="1083925" y="2009531"/>
                  <a:pt x="1055432" y="1981036"/>
                  <a:pt x="1055432" y="1947115"/>
                </a:cubicBezTo>
                <a:cubicBezTo>
                  <a:pt x="1055432" y="1913192"/>
                  <a:pt x="1083925" y="1884699"/>
                  <a:pt x="1117848" y="1884699"/>
                </a:cubicBezTo>
                <a:cubicBezTo>
                  <a:pt x="1151769" y="1884699"/>
                  <a:pt x="1180264" y="1913192"/>
                  <a:pt x="1180264" y="1947115"/>
                </a:cubicBezTo>
                <a:cubicBezTo>
                  <a:pt x="1180264" y="1981036"/>
                  <a:pt x="1151769" y="2009531"/>
                  <a:pt x="1117848" y="2009531"/>
                </a:cubicBezTo>
                <a:close/>
                <a:moveTo>
                  <a:pt x="421772" y="2263609"/>
                </a:moveTo>
                <a:lnTo>
                  <a:pt x="1252179" y="2263609"/>
                </a:lnTo>
                <a:lnTo>
                  <a:pt x="1252179" y="2043636"/>
                </a:lnTo>
                <a:lnTo>
                  <a:pt x="1727084" y="1474923"/>
                </a:lnTo>
                <a:cubicBezTo>
                  <a:pt x="1789500" y="1401652"/>
                  <a:pt x="1778645" y="1291744"/>
                  <a:pt x="1705374" y="1230685"/>
                </a:cubicBezTo>
                <a:cubicBezTo>
                  <a:pt x="1668737" y="1200155"/>
                  <a:pt x="1623283" y="1187265"/>
                  <a:pt x="1579185" y="1191166"/>
                </a:cubicBezTo>
                <a:lnTo>
                  <a:pt x="1577034" y="1191784"/>
                </a:lnTo>
                <a:lnTo>
                  <a:pt x="412084" y="831747"/>
                </a:lnTo>
                <a:lnTo>
                  <a:pt x="933760" y="481660"/>
                </a:lnTo>
                <a:lnTo>
                  <a:pt x="935767" y="482587"/>
                </a:lnTo>
                <a:cubicBezTo>
                  <a:pt x="956269" y="487654"/>
                  <a:pt x="978064" y="488841"/>
                  <a:pt x="1000113" y="485449"/>
                </a:cubicBezTo>
                <a:lnTo>
                  <a:pt x="1050484" y="466703"/>
                </a:lnTo>
                <a:lnTo>
                  <a:pt x="1163982" y="546820"/>
                </a:lnTo>
                <a:lnTo>
                  <a:pt x="1393294" y="510185"/>
                </a:lnTo>
                <a:lnTo>
                  <a:pt x="1499130" y="331077"/>
                </a:lnTo>
                <a:lnTo>
                  <a:pt x="1490989" y="279516"/>
                </a:lnTo>
                <a:lnTo>
                  <a:pt x="1458424" y="284944"/>
                </a:lnTo>
                <a:lnTo>
                  <a:pt x="1348517" y="447768"/>
                </a:lnTo>
                <a:lnTo>
                  <a:pt x="1181622" y="474906"/>
                </a:lnTo>
                <a:lnTo>
                  <a:pt x="1107305" y="416454"/>
                </a:lnTo>
                <a:lnTo>
                  <a:pt x="1131582" y="363903"/>
                </a:lnTo>
                <a:cubicBezTo>
                  <a:pt x="1136649" y="343401"/>
                  <a:pt x="1137836" y="321606"/>
                  <a:pt x="1134444" y="299557"/>
                </a:cubicBezTo>
                <a:cubicBezTo>
                  <a:pt x="1126981" y="255458"/>
                  <a:pt x="1102557" y="218485"/>
                  <a:pt x="1068975" y="194230"/>
                </a:cubicBezTo>
                <a:lnTo>
                  <a:pt x="1058812" y="189509"/>
                </a:lnTo>
                <a:lnTo>
                  <a:pt x="1117848" y="99051"/>
                </a:lnTo>
                <a:lnTo>
                  <a:pt x="1284743" y="73271"/>
                </a:lnTo>
                <a:lnTo>
                  <a:pt x="1439426" y="194032"/>
                </a:lnTo>
                <a:lnTo>
                  <a:pt x="1473349" y="188605"/>
                </a:lnTo>
                <a:lnTo>
                  <a:pt x="1465208" y="137044"/>
                </a:lnTo>
                <a:lnTo>
                  <a:pt x="1307810" y="0"/>
                </a:lnTo>
                <a:lnTo>
                  <a:pt x="1078498" y="36635"/>
                </a:lnTo>
                <a:lnTo>
                  <a:pt x="982571" y="166745"/>
                </a:lnTo>
                <a:lnTo>
                  <a:pt x="948551" y="165227"/>
                </a:lnTo>
                <a:cubicBezTo>
                  <a:pt x="882404" y="175404"/>
                  <a:pt x="832285" y="225268"/>
                  <a:pt x="817083" y="286773"/>
                </a:cubicBezTo>
                <a:lnTo>
                  <a:pt x="814726" y="339771"/>
                </a:lnTo>
                <a:lnTo>
                  <a:pt x="183313" y="769437"/>
                </a:lnTo>
                <a:lnTo>
                  <a:pt x="159449" y="766569"/>
                </a:lnTo>
                <a:cubicBezTo>
                  <a:pt x="92221" y="771975"/>
                  <a:pt x="31669" y="816498"/>
                  <a:pt x="9281" y="884682"/>
                </a:cubicBezTo>
                <a:cubicBezTo>
                  <a:pt x="-21926" y="976949"/>
                  <a:pt x="28277" y="1074644"/>
                  <a:pt x="119189" y="1104495"/>
                </a:cubicBezTo>
                <a:lnTo>
                  <a:pt x="1284246" y="1464227"/>
                </a:lnTo>
                <a:lnTo>
                  <a:pt x="995450" y="1810070"/>
                </a:lnTo>
                <a:lnTo>
                  <a:pt x="552032" y="1810070"/>
                </a:lnTo>
                <a:cubicBezTo>
                  <a:pt x="480117" y="1810070"/>
                  <a:pt x="421772" y="1868415"/>
                  <a:pt x="421772" y="19403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9" name="Oval 21">
            <a:extLst>
              <a:ext uri="{FF2B5EF4-FFF2-40B4-BE49-F238E27FC236}">
                <a16:creationId xmlns:a16="http://schemas.microsoft.com/office/drawing/2014/main" id="{124DBFA2-1022-4220-B9F8-083443A8B1FE}"/>
              </a:ext>
            </a:extLst>
          </p:cNvPr>
          <p:cNvSpPr>
            <a:spLocks noChangeAspect="1"/>
          </p:cNvSpPr>
          <p:nvPr/>
        </p:nvSpPr>
        <p:spPr>
          <a:xfrm rot="17676271" flipH="1">
            <a:off x="10448344" y="1462041"/>
            <a:ext cx="1097621" cy="82188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0" name="Oval 21">
            <a:extLst>
              <a:ext uri="{FF2B5EF4-FFF2-40B4-BE49-F238E27FC236}">
                <a16:creationId xmlns:a16="http://schemas.microsoft.com/office/drawing/2014/main" id="{124DBFA2-1022-4220-B9F8-083443A8B1FE}"/>
              </a:ext>
            </a:extLst>
          </p:cNvPr>
          <p:cNvSpPr>
            <a:spLocks noChangeAspect="1"/>
          </p:cNvSpPr>
          <p:nvPr/>
        </p:nvSpPr>
        <p:spPr>
          <a:xfrm flipH="1">
            <a:off x="1542860" y="4981957"/>
            <a:ext cx="1426110" cy="122984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Oval 21">
            <a:extLst>
              <a:ext uri="{FF2B5EF4-FFF2-40B4-BE49-F238E27FC236}">
                <a16:creationId xmlns:a16="http://schemas.microsoft.com/office/drawing/2014/main" id="{124DBFA2-1022-4220-B9F8-083443A8B1FE}"/>
              </a:ext>
            </a:extLst>
          </p:cNvPr>
          <p:cNvSpPr>
            <a:spLocks noChangeAspect="1"/>
          </p:cNvSpPr>
          <p:nvPr/>
        </p:nvSpPr>
        <p:spPr>
          <a:xfrm rot="11385498" flipH="1">
            <a:off x="4839272" y="395688"/>
            <a:ext cx="1209783" cy="905866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420499" y="1906854"/>
            <a:ext cx="2646297" cy="4274608"/>
            <a:chOff x="3631411" y="1885916"/>
            <a:chExt cx="3610526" cy="428627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75B3B4F-4D8D-4921-B57A-C3AB214A2370}"/>
                </a:ext>
              </a:extLst>
            </p:cNvPr>
            <p:cNvSpPr/>
            <p:nvPr/>
          </p:nvSpPr>
          <p:spPr>
            <a:xfrm>
              <a:off x="3631411" y="3846720"/>
              <a:ext cx="1828800" cy="55762"/>
            </a:xfrm>
            <a:prstGeom prst="rect">
              <a:avLst/>
            </a:prstGeom>
            <a:solidFill>
              <a:srgbClr val="E4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AEF46E3-D7CC-4697-920F-9330864A8466}"/>
                </a:ext>
              </a:extLst>
            </p:cNvPr>
            <p:cNvSpPr/>
            <p:nvPr/>
          </p:nvSpPr>
          <p:spPr>
            <a:xfrm>
              <a:off x="3631411" y="3923972"/>
              <a:ext cx="1828800" cy="557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33A9C9A-BD34-48C5-85A7-DDEDF37A1020}"/>
                </a:ext>
              </a:extLst>
            </p:cNvPr>
            <p:cNvSpPr/>
            <p:nvPr/>
          </p:nvSpPr>
          <p:spPr>
            <a:xfrm>
              <a:off x="3631411" y="4001224"/>
              <a:ext cx="1828800" cy="55762"/>
            </a:xfrm>
            <a:prstGeom prst="rect">
              <a:avLst/>
            </a:prstGeom>
            <a:solidFill>
              <a:srgbClr val="B3CF3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C9DF842-10F6-446D-829E-5F50FCF00ABF}"/>
                </a:ext>
              </a:extLst>
            </p:cNvPr>
            <p:cNvSpPr/>
            <p:nvPr/>
          </p:nvSpPr>
          <p:spPr>
            <a:xfrm>
              <a:off x="3631411" y="4078476"/>
              <a:ext cx="1828800" cy="55762"/>
            </a:xfrm>
            <a:prstGeom prst="rect">
              <a:avLst/>
            </a:prstGeom>
            <a:solidFill>
              <a:srgbClr val="5B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67F2B6B-7E8A-419F-8BFF-DFC358030831}"/>
                </a:ext>
              </a:extLst>
            </p:cNvPr>
            <p:cNvSpPr/>
            <p:nvPr/>
          </p:nvSpPr>
          <p:spPr>
            <a:xfrm>
              <a:off x="3631411" y="4155727"/>
              <a:ext cx="1828800" cy="557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2724E8A-BE22-4B25-873F-6D263A468429}"/>
                </a:ext>
              </a:extLst>
            </p:cNvPr>
            <p:cNvSpPr/>
            <p:nvPr/>
          </p:nvSpPr>
          <p:spPr>
            <a:xfrm>
              <a:off x="6647073" y="4654474"/>
              <a:ext cx="594864" cy="594864"/>
            </a:xfrm>
            <a:prstGeom prst="rect">
              <a:avLst/>
            </a:prstGeom>
            <a:solidFill>
              <a:srgbClr val="5B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9C97A36-9185-493E-B3B4-006172BFA0E5}"/>
                </a:ext>
              </a:extLst>
            </p:cNvPr>
            <p:cNvSpPr/>
            <p:nvPr/>
          </p:nvSpPr>
          <p:spPr>
            <a:xfrm>
              <a:off x="6647073" y="3731621"/>
              <a:ext cx="594864" cy="594864"/>
            </a:xfrm>
            <a:prstGeom prst="rect">
              <a:avLst/>
            </a:prstGeom>
            <a:solidFill>
              <a:srgbClr val="B3C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4BB2475-F19C-4A94-B9F9-F5E05BDAC628}"/>
                </a:ext>
              </a:extLst>
            </p:cNvPr>
            <p:cNvSpPr/>
            <p:nvPr/>
          </p:nvSpPr>
          <p:spPr>
            <a:xfrm>
              <a:off x="6647073" y="2808769"/>
              <a:ext cx="594864" cy="59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9207FBA-6D7C-4FEE-B36A-A2605CEB3442}"/>
                </a:ext>
              </a:extLst>
            </p:cNvPr>
            <p:cNvSpPr/>
            <p:nvPr/>
          </p:nvSpPr>
          <p:spPr>
            <a:xfrm>
              <a:off x="6647073" y="5577329"/>
              <a:ext cx="594864" cy="5948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060D86D-36CC-476F-BD75-ED5A6E37709A}"/>
                </a:ext>
              </a:extLst>
            </p:cNvPr>
            <p:cNvSpPr/>
            <p:nvPr/>
          </p:nvSpPr>
          <p:spPr>
            <a:xfrm>
              <a:off x="6647073" y="1885916"/>
              <a:ext cx="594864" cy="594864"/>
            </a:xfrm>
            <a:prstGeom prst="rect">
              <a:avLst/>
            </a:prstGeom>
            <a:solidFill>
              <a:srgbClr val="E4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Freeform 47">
              <a:extLst>
                <a:ext uri="{FF2B5EF4-FFF2-40B4-BE49-F238E27FC236}">
                  <a16:creationId xmlns:a16="http://schemas.microsoft.com/office/drawing/2014/main" id="{F0675B6B-A8AD-4BE4-B06D-F5AFC5AFDCC2}"/>
                </a:ext>
              </a:extLst>
            </p:cNvPr>
            <p:cNvSpPr/>
            <p:nvPr/>
          </p:nvSpPr>
          <p:spPr>
            <a:xfrm>
              <a:off x="5444163" y="1885919"/>
              <a:ext cx="1204814" cy="2019981"/>
            </a:xfrm>
            <a:custGeom>
              <a:avLst/>
              <a:gdLst>
                <a:gd name="connsiteX0" fmla="*/ 0 w 1177747"/>
                <a:gd name="connsiteY0" fmla="*/ 1945843 h 1945843"/>
                <a:gd name="connsiteX1" fmla="*/ 1177747 w 1177747"/>
                <a:gd name="connsiteY1" fmla="*/ 0 h 1945843"/>
                <a:gd name="connsiteX2" fmla="*/ 1177747 w 1177747"/>
                <a:gd name="connsiteY2" fmla="*/ 563270 h 1945843"/>
                <a:gd name="connsiteX3" fmla="*/ 0 w 1177747"/>
                <a:gd name="connsiteY3" fmla="*/ 1945843 h 1945843"/>
                <a:gd name="connsiteX0" fmla="*/ 0 w 1177747"/>
                <a:gd name="connsiteY0" fmla="*/ 1945843 h 2001427"/>
                <a:gd name="connsiteX1" fmla="*/ 1177747 w 1177747"/>
                <a:gd name="connsiteY1" fmla="*/ 0 h 2001427"/>
                <a:gd name="connsiteX2" fmla="*/ 1177747 w 1177747"/>
                <a:gd name="connsiteY2" fmla="*/ 563270 h 2001427"/>
                <a:gd name="connsiteX3" fmla="*/ 4432 w 1177747"/>
                <a:gd name="connsiteY3" fmla="*/ 2001427 h 2001427"/>
                <a:gd name="connsiteX4" fmla="*/ 0 w 1177747"/>
                <a:gd name="connsiteY4" fmla="*/ 1945843 h 2001427"/>
                <a:gd name="connsiteX0" fmla="*/ 0 w 1177747"/>
                <a:gd name="connsiteY0" fmla="*/ 1905052 h 2001427"/>
                <a:gd name="connsiteX1" fmla="*/ 1177747 w 1177747"/>
                <a:gd name="connsiteY1" fmla="*/ 0 h 2001427"/>
                <a:gd name="connsiteX2" fmla="*/ 1177747 w 1177747"/>
                <a:gd name="connsiteY2" fmla="*/ 563270 h 2001427"/>
                <a:gd name="connsiteX3" fmla="*/ 4432 w 1177747"/>
                <a:gd name="connsiteY3" fmla="*/ 2001427 h 2001427"/>
                <a:gd name="connsiteX4" fmla="*/ 0 w 1177747"/>
                <a:gd name="connsiteY4" fmla="*/ 1905052 h 2001427"/>
                <a:gd name="connsiteX0" fmla="*/ 0 w 1177747"/>
                <a:gd name="connsiteY0" fmla="*/ 1905052 h 1967434"/>
                <a:gd name="connsiteX1" fmla="*/ 1177747 w 1177747"/>
                <a:gd name="connsiteY1" fmla="*/ 0 h 1967434"/>
                <a:gd name="connsiteX2" fmla="*/ 1177747 w 1177747"/>
                <a:gd name="connsiteY2" fmla="*/ 563270 h 1967434"/>
                <a:gd name="connsiteX3" fmla="*/ 4432 w 1177747"/>
                <a:gd name="connsiteY3" fmla="*/ 1967434 h 1967434"/>
                <a:gd name="connsiteX4" fmla="*/ 0 w 1177747"/>
                <a:gd name="connsiteY4" fmla="*/ 1905052 h 1967434"/>
                <a:gd name="connsiteX0" fmla="*/ 0 w 1181147"/>
                <a:gd name="connsiteY0" fmla="*/ 1905052 h 1967434"/>
                <a:gd name="connsiteX1" fmla="*/ 1177747 w 1181147"/>
                <a:gd name="connsiteY1" fmla="*/ 0 h 1967434"/>
                <a:gd name="connsiteX2" fmla="*/ 1181147 w 1181147"/>
                <a:gd name="connsiteY2" fmla="*/ 580267 h 1967434"/>
                <a:gd name="connsiteX3" fmla="*/ 4432 w 1181147"/>
                <a:gd name="connsiteY3" fmla="*/ 1967434 h 1967434"/>
                <a:gd name="connsiteX4" fmla="*/ 0 w 1181147"/>
                <a:gd name="connsiteY4" fmla="*/ 1905052 h 1967434"/>
                <a:gd name="connsiteX0" fmla="*/ 0 w 1181147"/>
                <a:gd name="connsiteY0" fmla="*/ 1891455 h 1953837"/>
                <a:gd name="connsiteX1" fmla="*/ 1174347 w 1181147"/>
                <a:gd name="connsiteY1" fmla="*/ 0 h 1953837"/>
                <a:gd name="connsiteX2" fmla="*/ 1181147 w 1181147"/>
                <a:gd name="connsiteY2" fmla="*/ 566670 h 1953837"/>
                <a:gd name="connsiteX3" fmla="*/ 4432 w 1181147"/>
                <a:gd name="connsiteY3" fmla="*/ 1953837 h 1953837"/>
                <a:gd name="connsiteX4" fmla="*/ 0 w 1181147"/>
                <a:gd name="connsiteY4" fmla="*/ 1891455 h 1953837"/>
                <a:gd name="connsiteX0" fmla="*/ 0 w 1184694"/>
                <a:gd name="connsiteY0" fmla="*/ 1891455 h 1953837"/>
                <a:gd name="connsiteX1" fmla="*/ 1184544 w 1184694"/>
                <a:gd name="connsiteY1" fmla="*/ 0 h 1953837"/>
                <a:gd name="connsiteX2" fmla="*/ 1181147 w 1184694"/>
                <a:gd name="connsiteY2" fmla="*/ 566670 h 1953837"/>
                <a:gd name="connsiteX3" fmla="*/ 4432 w 1184694"/>
                <a:gd name="connsiteY3" fmla="*/ 1953837 h 1953837"/>
                <a:gd name="connsiteX4" fmla="*/ 0 w 1184694"/>
                <a:gd name="connsiteY4" fmla="*/ 1891455 h 1953837"/>
                <a:gd name="connsiteX0" fmla="*/ 0 w 1184694"/>
                <a:gd name="connsiteY0" fmla="*/ 1891455 h 1953837"/>
                <a:gd name="connsiteX1" fmla="*/ 1184544 w 1184694"/>
                <a:gd name="connsiteY1" fmla="*/ 0 h 1953837"/>
                <a:gd name="connsiteX2" fmla="*/ 1181147 w 1184694"/>
                <a:gd name="connsiteY2" fmla="*/ 573468 h 1953837"/>
                <a:gd name="connsiteX3" fmla="*/ 4432 w 1184694"/>
                <a:gd name="connsiteY3" fmla="*/ 1953837 h 1953837"/>
                <a:gd name="connsiteX4" fmla="*/ 0 w 1184694"/>
                <a:gd name="connsiteY4" fmla="*/ 1891455 h 1953837"/>
                <a:gd name="connsiteX0" fmla="*/ 457 w 1180262"/>
                <a:gd name="connsiteY0" fmla="*/ 1903679 h 1953837"/>
                <a:gd name="connsiteX1" fmla="*/ 1180112 w 1180262"/>
                <a:gd name="connsiteY1" fmla="*/ 0 h 1953837"/>
                <a:gd name="connsiteX2" fmla="*/ 1176715 w 1180262"/>
                <a:gd name="connsiteY2" fmla="*/ 573468 h 1953837"/>
                <a:gd name="connsiteX3" fmla="*/ 0 w 1180262"/>
                <a:gd name="connsiteY3" fmla="*/ 1953837 h 1953837"/>
                <a:gd name="connsiteX4" fmla="*/ 457 w 1180262"/>
                <a:gd name="connsiteY4" fmla="*/ 1903679 h 1953837"/>
                <a:gd name="connsiteX0" fmla="*/ 457 w 1183065"/>
                <a:gd name="connsiteY0" fmla="*/ 1903679 h 1953837"/>
                <a:gd name="connsiteX1" fmla="*/ 1180112 w 1183065"/>
                <a:gd name="connsiteY1" fmla="*/ 0 h 1953837"/>
                <a:gd name="connsiteX2" fmla="*/ 1183065 w 1183065"/>
                <a:gd name="connsiteY2" fmla="*/ 567118 h 1953837"/>
                <a:gd name="connsiteX3" fmla="*/ 0 w 1183065"/>
                <a:gd name="connsiteY3" fmla="*/ 1953837 h 1953837"/>
                <a:gd name="connsiteX4" fmla="*/ 457 w 1183065"/>
                <a:gd name="connsiteY4" fmla="*/ 1903679 h 1953837"/>
                <a:gd name="connsiteX0" fmla="*/ 457 w 1183065"/>
                <a:gd name="connsiteY0" fmla="*/ 1903679 h 1953837"/>
                <a:gd name="connsiteX1" fmla="*/ 1180112 w 1183065"/>
                <a:gd name="connsiteY1" fmla="*/ 0 h 1953837"/>
                <a:gd name="connsiteX2" fmla="*/ 1183065 w 1183065"/>
                <a:gd name="connsiteY2" fmla="*/ 569785 h 1953837"/>
                <a:gd name="connsiteX3" fmla="*/ 0 w 1183065"/>
                <a:gd name="connsiteY3" fmla="*/ 1953837 h 1953837"/>
                <a:gd name="connsiteX4" fmla="*/ 457 w 1183065"/>
                <a:gd name="connsiteY4" fmla="*/ 1903679 h 1953837"/>
                <a:gd name="connsiteX0" fmla="*/ 457 w 1183065"/>
                <a:gd name="connsiteY0" fmla="*/ 1903679 h 1953837"/>
                <a:gd name="connsiteX1" fmla="*/ 1180112 w 1183065"/>
                <a:gd name="connsiteY1" fmla="*/ 0 h 1953837"/>
                <a:gd name="connsiteX2" fmla="*/ 1183065 w 1183065"/>
                <a:gd name="connsiteY2" fmla="*/ 572452 h 1953837"/>
                <a:gd name="connsiteX3" fmla="*/ 0 w 1183065"/>
                <a:gd name="connsiteY3" fmla="*/ 1953837 h 1953837"/>
                <a:gd name="connsiteX4" fmla="*/ 457 w 1183065"/>
                <a:gd name="connsiteY4" fmla="*/ 1903679 h 1953837"/>
                <a:gd name="connsiteX0" fmla="*/ 457 w 1183065"/>
                <a:gd name="connsiteY0" fmla="*/ 1901373 h 1953837"/>
                <a:gd name="connsiteX1" fmla="*/ 1180112 w 1183065"/>
                <a:gd name="connsiteY1" fmla="*/ 0 h 1953837"/>
                <a:gd name="connsiteX2" fmla="*/ 1183065 w 1183065"/>
                <a:gd name="connsiteY2" fmla="*/ 572452 h 1953837"/>
                <a:gd name="connsiteX3" fmla="*/ 0 w 1183065"/>
                <a:gd name="connsiteY3" fmla="*/ 1953837 h 1953837"/>
                <a:gd name="connsiteX4" fmla="*/ 457 w 1183065"/>
                <a:gd name="connsiteY4" fmla="*/ 1901373 h 1953837"/>
                <a:gd name="connsiteX0" fmla="*/ 457 w 1183065"/>
                <a:gd name="connsiteY0" fmla="*/ 1901373 h 1956143"/>
                <a:gd name="connsiteX1" fmla="*/ 1180112 w 1183065"/>
                <a:gd name="connsiteY1" fmla="*/ 0 h 1956143"/>
                <a:gd name="connsiteX2" fmla="*/ 1183065 w 1183065"/>
                <a:gd name="connsiteY2" fmla="*/ 572452 h 1956143"/>
                <a:gd name="connsiteX3" fmla="*/ 0 w 1183065"/>
                <a:gd name="connsiteY3" fmla="*/ 1956143 h 1956143"/>
                <a:gd name="connsiteX4" fmla="*/ 457 w 1183065"/>
                <a:gd name="connsiteY4" fmla="*/ 1901373 h 195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065" h="1956143">
                  <a:moveTo>
                    <a:pt x="457" y="1901373"/>
                  </a:moveTo>
                  <a:lnTo>
                    <a:pt x="1180112" y="0"/>
                  </a:lnTo>
                  <a:cubicBezTo>
                    <a:pt x="1181245" y="193422"/>
                    <a:pt x="1181932" y="379030"/>
                    <a:pt x="1183065" y="572452"/>
                  </a:cubicBezTo>
                  <a:lnTo>
                    <a:pt x="0" y="1956143"/>
                  </a:lnTo>
                  <a:cubicBezTo>
                    <a:pt x="152" y="1939424"/>
                    <a:pt x="305" y="1918092"/>
                    <a:pt x="457" y="1901373"/>
                  </a:cubicBezTo>
                  <a:close/>
                </a:path>
              </a:pathLst>
            </a:custGeom>
            <a:solidFill>
              <a:srgbClr val="E4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Freeform 48">
              <a:extLst>
                <a:ext uri="{FF2B5EF4-FFF2-40B4-BE49-F238E27FC236}">
                  <a16:creationId xmlns:a16="http://schemas.microsoft.com/office/drawing/2014/main" id="{5FCE667E-8558-4BAE-8A54-D79D3B8F34D3}"/>
                </a:ext>
              </a:extLst>
            </p:cNvPr>
            <p:cNvSpPr/>
            <p:nvPr/>
          </p:nvSpPr>
          <p:spPr>
            <a:xfrm>
              <a:off x="5444260" y="2808769"/>
              <a:ext cx="1204719" cy="1171728"/>
            </a:xfrm>
            <a:custGeom>
              <a:avLst/>
              <a:gdLst>
                <a:gd name="connsiteX0" fmla="*/ 3399 w 1186340"/>
                <a:gd name="connsiteY0" fmla="*/ 1104759 h 1159147"/>
                <a:gd name="connsiteX1" fmla="*/ 1182941 w 1186340"/>
                <a:gd name="connsiteY1" fmla="*/ 0 h 1159147"/>
                <a:gd name="connsiteX2" fmla="*/ 1186340 w 1186340"/>
                <a:gd name="connsiteY2" fmla="*/ 554079 h 1159147"/>
                <a:gd name="connsiteX3" fmla="*/ 0 w 1186340"/>
                <a:gd name="connsiteY3" fmla="*/ 1159147 h 1159147"/>
                <a:gd name="connsiteX4" fmla="*/ 3399 w 1186340"/>
                <a:gd name="connsiteY4" fmla="*/ 1104759 h 1159147"/>
                <a:gd name="connsiteX0" fmla="*/ 3399 w 1187831"/>
                <a:gd name="connsiteY0" fmla="*/ 1104759 h 1159147"/>
                <a:gd name="connsiteX1" fmla="*/ 1187831 w 1187831"/>
                <a:gd name="connsiteY1" fmla="*/ 0 h 1159147"/>
                <a:gd name="connsiteX2" fmla="*/ 1186340 w 1187831"/>
                <a:gd name="connsiteY2" fmla="*/ 554079 h 1159147"/>
                <a:gd name="connsiteX3" fmla="*/ 0 w 1187831"/>
                <a:gd name="connsiteY3" fmla="*/ 1159147 h 1159147"/>
                <a:gd name="connsiteX4" fmla="*/ 3399 w 1187831"/>
                <a:gd name="connsiteY4" fmla="*/ 1104759 h 1159147"/>
                <a:gd name="connsiteX0" fmla="*/ 3399 w 1187831"/>
                <a:gd name="connsiteY0" fmla="*/ 1104759 h 1159147"/>
                <a:gd name="connsiteX1" fmla="*/ 1187831 w 1187831"/>
                <a:gd name="connsiteY1" fmla="*/ 0 h 1159147"/>
                <a:gd name="connsiteX2" fmla="*/ 1183895 w 1187831"/>
                <a:gd name="connsiteY2" fmla="*/ 566304 h 1159147"/>
                <a:gd name="connsiteX3" fmla="*/ 0 w 1187831"/>
                <a:gd name="connsiteY3" fmla="*/ 1159147 h 1159147"/>
                <a:gd name="connsiteX4" fmla="*/ 3399 w 1187831"/>
                <a:gd name="connsiteY4" fmla="*/ 1104759 h 1159147"/>
                <a:gd name="connsiteX0" fmla="*/ 13179 w 1187831"/>
                <a:gd name="connsiteY0" fmla="*/ 1080310 h 1159147"/>
                <a:gd name="connsiteX1" fmla="*/ 1187831 w 1187831"/>
                <a:gd name="connsiteY1" fmla="*/ 0 h 1159147"/>
                <a:gd name="connsiteX2" fmla="*/ 1183895 w 1187831"/>
                <a:gd name="connsiteY2" fmla="*/ 566304 h 1159147"/>
                <a:gd name="connsiteX3" fmla="*/ 0 w 1187831"/>
                <a:gd name="connsiteY3" fmla="*/ 1159147 h 1159147"/>
                <a:gd name="connsiteX4" fmla="*/ 13179 w 1187831"/>
                <a:gd name="connsiteY4" fmla="*/ 1080310 h 1159147"/>
                <a:gd name="connsiteX0" fmla="*/ 955 w 1175607"/>
                <a:gd name="connsiteY0" fmla="*/ 1080310 h 1134698"/>
                <a:gd name="connsiteX1" fmla="*/ 1175607 w 1175607"/>
                <a:gd name="connsiteY1" fmla="*/ 0 h 1134698"/>
                <a:gd name="connsiteX2" fmla="*/ 1171671 w 1175607"/>
                <a:gd name="connsiteY2" fmla="*/ 566304 h 1134698"/>
                <a:gd name="connsiteX3" fmla="*/ 0 w 1175607"/>
                <a:gd name="connsiteY3" fmla="*/ 1134698 h 1134698"/>
                <a:gd name="connsiteX4" fmla="*/ 955 w 1175607"/>
                <a:gd name="connsiteY4" fmla="*/ 1080310 h 1134698"/>
                <a:gd name="connsiteX0" fmla="*/ 10 w 1181997"/>
                <a:gd name="connsiteY0" fmla="*/ 1082755 h 1134698"/>
                <a:gd name="connsiteX1" fmla="*/ 1181997 w 1181997"/>
                <a:gd name="connsiteY1" fmla="*/ 0 h 1134698"/>
                <a:gd name="connsiteX2" fmla="*/ 1178061 w 1181997"/>
                <a:gd name="connsiteY2" fmla="*/ 566304 h 1134698"/>
                <a:gd name="connsiteX3" fmla="*/ 6390 w 1181997"/>
                <a:gd name="connsiteY3" fmla="*/ 1134698 h 1134698"/>
                <a:gd name="connsiteX4" fmla="*/ 10 w 1181997"/>
                <a:gd name="connsiteY4" fmla="*/ 1082755 h 1134698"/>
                <a:gd name="connsiteX0" fmla="*/ 32 w 1182019"/>
                <a:gd name="connsiteY0" fmla="*/ 1082755 h 1134698"/>
                <a:gd name="connsiteX1" fmla="*/ 1182019 w 1182019"/>
                <a:gd name="connsiteY1" fmla="*/ 0 h 1134698"/>
                <a:gd name="connsiteX2" fmla="*/ 1178083 w 1182019"/>
                <a:gd name="connsiteY2" fmla="*/ 566304 h 1134698"/>
                <a:gd name="connsiteX3" fmla="*/ 1522 w 1182019"/>
                <a:gd name="connsiteY3" fmla="*/ 1134698 h 1134698"/>
                <a:gd name="connsiteX4" fmla="*/ 32 w 1182019"/>
                <a:gd name="connsiteY4" fmla="*/ 1082755 h 1134698"/>
                <a:gd name="connsiteX0" fmla="*/ 32 w 1182019"/>
                <a:gd name="connsiteY0" fmla="*/ 1082755 h 1134698"/>
                <a:gd name="connsiteX1" fmla="*/ 1182019 w 1182019"/>
                <a:gd name="connsiteY1" fmla="*/ 0 h 1134698"/>
                <a:gd name="connsiteX2" fmla="*/ 1173193 w 1182019"/>
                <a:gd name="connsiteY2" fmla="*/ 573639 h 1134698"/>
                <a:gd name="connsiteX3" fmla="*/ 1522 w 1182019"/>
                <a:gd name="connsiteY3" fmla="*/ 1134698 h 1134698"/>
                <a:gd name="connsiteX4" fmla="*/ 32 w 1182019"/>
                <a:gd name="connsiteY4" fmla="*/ 1082755 h 1134698"/>
                <a:gd name="connsiteX0" fmla="*/ 32 w 1182019"/>
                <a:gd name="connsiteY0" fmla="*/ 1082755 h 1134698"/>
                <a:gd name="connsiteX1" fmla="*/ 1182019 w 1182019"/>
                <a:gd name="connsiteY1" fmla="*/ 0 h 1134698"/>
                <a:gd name="connsiteX2" fmla="*/ 1175638 w 1182019"/>
                <a:gd name="connsiteY2" fmla="*/ 573639 h 1134698"/>
                <a:gd name="connsiteX3" fmla="*/ 1522 w 1182019"/>
                <a:gd name="connsiteY3" fmla="*/ 1134698 h 1134698"/>
                <a:gd name="connsiteX4" fmla="*/ 32 w 1182019"/>
                <a:gd name="connsiteY4" fmla="*/ 1082755 h 1134698"/>
                <a:gd name="connsiteX0" fmla="*/ 32 w 1182972"/>
                <a:gd name="connsiteY0" fmla="*/ 1082755 h 1134698"/>
                <a:gd name="connsiteX1" fmla="*/ 1182019 w 1182972"/>
                <a:gd name="connsiteY1" fmla="*/ 0 h 1134698"/>
                <a:gd name="connsiteX2" fmla="*/ 1182972 w 1182972"/>
                <a:gd name="connsiteY2" fmla="*/ 573639 h 1134698"/>
                <a:gd name="connsiteX3" fmla="*/ 1522 w 1182972"/>
                <a:gd name="connsiteY3" fmla="*/ 1134698 h 1134698"/>
                <a:gd name="connsiteX4" fmla="*/ 32 w 1182972"/>
                <a:gd name="connsiteY4" fmla="*/ 1082755 h 1134698"/>
                <a:gd name="connsiteX0" fmla="*/ 32 w 1182972"/>
                <a:gd name="connsiteY0" fmla="*/ 1082755 h 1134698"/>
                <a:gd name="connsiteX1" fmla="*/ 1182019 w 1182972"/>
                <a:gd name="connsiteY1" fmla="*/ 0 h 1134698"/>
                <a:gd name="connsiteX2" fmla="*/ 1182972 w 1182972"/>
                <a:gd name="connsiteY2" fmla="*/ 578973 h 1134698"/>
                <a:gd name="connsiteX3" fmla="*/ 1522 w 1182972"/>
                <a:gd name="connsiteY3" fmla="*/ 1134698 h 1134698"/>
                <a:gd name="connsiteX4" fmla="*/ 32 w 1182972"/>
                <a:gd name="connsiteY4" fmla="*/ 1082755 h 11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2972" h="1134698">
                  <a:moveTo>
                    <a:pt x="32" y="1082755"/>
                  </a:moveTo>
                  <a:lnTo>
                    <a:pt x="1182019" y="0"/>
                  </a:lnTo>
                  <a:cubicBezTo>
                    <a:pt x="1182337" y="191213"/>
                    <a:pt x="1182654" y="387760"/>
                    <a:pt x="1182972" y="578973"/>
                  </a:cubicBezTo>
                  <a:lnTo>
                    <a:pt x="1522" y="1134698"/>
                  </a:lnTo>
                  <a:cubicBezTo>
                    <a:pt x="1840" y="1116569"/>
                    <a:pt x="-286" y="1100884"/>
                    <a:pt x="32" y="1082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Freeform 49">
              <a:extLst>
                <a:ext uri="{FF2B5EF4-FFF2-40B4-BE49-F238E27FC236}">
                  <a16:creationId xmlns:a16="http://schemas.microsoft.com/office/drawing/2014/main" id="{CAC74E0F-BD76-4CBF-BB73-652150B9AA15}"/>
                </a:ext>
              </a:extLst>
            </p:cNvPr>
            <p:cNvSpPr/>
            <p:nvPr/>
          </p:nvSpPr>
          <p:spPr>
            <a:xfrm>
              <a:off x="5444202" y="3731499"/>
              <a:ext cx="1204775" cy="594533"/>
            </a:xfrm>
            <a:custGeom>
              <a:avLst/>
              <a:gdLst>
                <a:gd name="connsiteX0" fmla="*/ 0 w 1182941"/>
                <a:gd name="connsiteY0" fmla="*/ 339925 h 571075"/>
                <a:gd name="connsiteX1" fmla="*/ 1182941 w 1182941"/>
                <a:gd name="connsiteY1" fmla="*/ 571075 h 571075"/>
                <a:gd name="connsiteX2" fmla="*/ 1182941 w 1182941"/>
                <a:gd name="connsiteY2" fmla="*/ 0 h 571075"/>
                <a:gd name="connsiteX3" fmla="*/ 0 w 1182941"/>
                <a:gd name="connsiteY3" fmla="*/ 339925 h 571075"/>
                <a:gd name="connsiteX0" fmla="*/ 0 w 1182941"/>
                <a:gd name="connsiteY0" fmla="*/ 259242 h 571075"/>
                <a:gd name="connsiteX1" fmla="*/ 1182941 w 1182941"/>
                <a:gd name="connsiteY1" fmla="*/ 571075 h 571075"/>
                <a:gd name="connsiteX2" fmla="*/ 1182941 w 1182941"/>
                <a:gd name="connsiteY2" fmla="*/ 0 h 571075"/>
                <a:gd name="connsiteX3" fmla="*/ 0 w 1182941"/>
                <a:gd name="connsiteY3" fmla="*/ 259242 h 571075"/>
                <a:gd name="connsiteX0" fmla="*/ 576 w 1183517"/>
                <a:gd name="connsiteY0" fmla="*/ 259242 h 571075"/>
                <a:gd name="connsiteX1" fmla="*/ 9283 w 1183517"/>
                <a:gd name="connsiteY1" fmla="*/ 305851 h 571075"/>
                <a:gd name="connsiteX2" fmla="*/ 1183517 w 1183517"/>
                <a:gd name="connsiteY2" fmla="*/ 571075 h 571075"/>
                <a:gd name="connsiteX3" fmla="*/ 1183517 w 1183517"/>
                <a:gd name="connsiteY3" fmla="*/ 0 h 571075"/>
                <a:gd name="connsiteX4" fmla="*/ 576 w 1183517"/>
                <a:gd name="connsiteY4" fmla="*/ 259242 h 571075"/>
                <a:gd name="connsiteX0" fmla="*/ 0 w 1182941"/>
                <a:gd name="connsiteY0" fmla="*/ 259242 h 571075"/>
                <a:gd name="connsiteX1" fmla="*/ 8707 w 1182941"/>
                <a:gd name="connsiteY1" fmla="*/ 305851 h 571075"/>
                <a:gd name="connsiteX2" fmla="*/ 1182941 w 1182941"/>
                <a:gd name="connsiteY2" fmla="*/ 571075 h 571075"/>
                <a:gd name="connsiteX3" fmla="*/ 1182941 w 1182941"/>
                <a:gd name="connsiteY3" fmla="*/ 0 h 571075"/>
                <a:gd name="connsiteX4" fmla="*/ 0 w 1182941"/>
                <a:gd name="connsiteY4" fmla="*/ 259242 h 571075"/>
                <a:gd name="connsiteX0" fmla="*/ 0 w 1182941"/>
                <a:gd name="connsiteY0" fmla="*/ 259242 h 571075"/>
                <a:gd name="connsiteX1" fmla="*/ 8707 w 1182941"/>
                <a:gd name="connsiteY1" fmla="*/ 305851 h 571075"/>
                <a:gd name="connsiteX2" fmla="*/ 1182941 w 1182941"/>
                <a:gd name="connsiteY2" fmla="*/ 571075 h 571075"/>
                <a:gd name="connsiteX3" fmla="*/ 1182941 w 1182941"/>
                <a:gd name="connsiteY3" fmla="*/ 0 h 571075"/>
                <a:gd name="connsiteX4" fmla="*/ 0 w 1182941"/>
                <a:gd name="connsiteY4" fmla="*/ 259242 h 571075"/>
                <a:gd name="connsiteX0" fmla="*/ 1610 w 1184551"/>
                <a:gd name="connsiteY0" fmla="*/ 259242 h 571075"/>
                <a:gd name="connsiteX1" fmla="*/ 2982 w 1184551"/>
                <a:gd name="connsiteY1" fmla="*/ 303406 h 571075"/>
                <a:gd name="connsiteX2" fmla="*/ 1184551 w 1184551"/>
                <a:gd name="connsiteY2" fmla="*/ 571075 h 571075"/>
                <a:gd name="connsiteX3" fmla="*/ 1184551 w 1184551"/>
                <a:gd name="connsiteY3" fmla="*/ 0 h 571075"/>
                <a:gd name="connsiteX4" fmla="*/ 1610 w 1184551"/>
                <a:gd name="connsiteY4" fmla="*/ 259242 h 571075"/>
                <a:gd name="connsiteX0" fmla="*/ 0 w 1182941"/>
                <a:gd name="connsiteY0" fmla="*/ 259242 h 571075"/>
                <a:gd name="connsiteX1" fmla="*/ 1372 w 1182941"/>
                <a:gd name="connsiteY1" fmla="*/ 303406 h 571075"/>
                <a:gd name="connsiteX2" fmla="*/ 1182941 w 1182941"/>
                <a:gd name="connsiteY2" fmla="*/ 571075 h 571075"/>
                <a:gd name="connsiteX3" fmla="*/ 1182941 w 1182941"/>
                <a:gd name="connsiteY3" fmla="*/ 0 h 571075"/>
                <a:gd name="connsiteX4" fmla="*/ 0 w 1182941"/>
                <a:gd name="connsiteY4" fmla="*/ 259242 h 571075"/>
                <a:gd name="connsiteX0" fmla="*/ 0 w 1182941"/>
                <a:gd name="connsiteY0" fmla="*/ 266577 h 578410"/>
                <a:gd name="connsiteX1" fmla="*/ 1372 w 1182941"/>
                <a:gd name="connsiteY1" fmla="*/ 310741 h 578410"/>
                <a:gd name="connsiteX2" fmla="*/ 1182941 w 1182941"/>
                <a:gd name="connsiteY2" fmla="*/ 578410 h 578410"/>
                <a:gd name="connsiteX3" fmla="*/ 1180496 w 1182941"/>
                <a:gd name="connsiteY3" fmla="*/ 0 h 578410"/>
                <a:gd name="connsiteX4" fmla="*/ 0 w 1182941"/>
                <a:gd name="connsiteY4" fmla="*/ 266577 h 578410"/>
                <a:gd name="connsiteX0" fmla="*/ 0 w 1182941"/>
                <a:gd name="connsiteY0" fmla="*/ 266577 h 575743"/>
                <a:gd name="connsiteX1" fmla="*/ 1372 w 1182941"/>
                <a:gd name="connsiteY1" fmla="*/ 310741 h 575743"/>
                <a:gd name="connsiteX2" fmla="*/ 1182941 w 1182941"/>
                <a:gd name="connsiteY2" fmla="*/ 575743 h 575743"/>
                <a:gd name="connsiteX3" fmla="*/ 1180496 w 1182941"/>
                <a:gd name="connsiteY3" fmla="*/ 0 h 575743"/>
                <a:gd name="connsiteX4" fmla="*/ 0 w 1182941"/>
                <a:gd name="connsiteY4" fmla="*/ 266577 h 575743"/>
                <a:gd name="connsiteX0" fmla="*/ 0 w 1182941"/>
                <a:gd name="connsiteY0" fmla="*/ 261965 h 575743"/>
                <a:gd name="connsiteX1" fmla="*/ 1372 w 1182941"/>
                <a:gd name="connsiteY1" fmla="*/ 310741 h 575743"/>
                <a:gd name="connsiteX2" fmla="*/ 1182941 w 1182941"/>
                <a:gd name="connsiteY2" fmla="*/ 575743 h 575743"/>
                <a:gd name="connsiteX3" fmla="*/ 1180496 w 1182941"/>
                <a:gd name="connsiteY3" fmla="*/ 0 h 575743"/>
                <a:gd name="connsiteX4" fmla="*/ 0 w 1182941"/>
                <a:gd name="connsiteY4" fmla="*/ 261965 h 575743"/>
                <a:gd name="connsiteX0" fmla="*/ 0 w 1182941"/>
                <a:gd name="connsiteY0" fmla="*/ 261965 h 575743"/>
                <a:gd name="connsiteX1" fmla="*/ 1372 w 1182941"/>
                <a:gd name="connsiteY1" fmla="*/ 317659 h 575743"/>
                <a:gd name="connsiteX2" fmla="*/ 1182941 w 1182941"/>
                <a:gd name="connsiteY2" fmla="*/ 575743 h 575743"/>
                <a:gd name="connsiteX3" fmla="*/ 1180496 w 1182941"/>
                <a:gd name="connsiteY3" fmla="*/ 0 h 575743"/>
                <a:gd name="connsiteX4" fmla="*/ 0 w 1182941"/>
                <a:gd name="connsiteY4" fmla="*/ 261965 h 575743"/>
                <a:gd name="connsiteX0" fmla="*/ 966 w 1181569"/>
                <a:gd name="connsiteY0" fmla="*/ 261965 h 575743"/>
                <a:gd name="connsiteX1" fmla="*/ 0 w 1181569"/>
                <a:gd name="connsiteY1" fmla="*/ 317659 h 575743"/>
                <a:gd name="connsiteX2" fmla="*/ 1181569 w 1181569"/>
                <a:gd name="connsiteY2" fmla="*/ 575743 h 575743"/>
                <a:gd name="connsiteX3" fmla="*/ 1179124 w 1181569"/>
                <a:gd name="connsiteY3" fmla="*/ 0 h 575743"/>
                <a:gd name="connsiteX4" fmla="*/ 966 w 1181569"/>
                <a:gd name="connsiteY4" fmla="*/ 261965 h 575743"/>
                <a:gd name="connsiteX0" fmla="*/ 966 w 1181569"/>
                <a:gd name="connsiteY0" fmla="*/ 261965 h 575743"/>
                <a:gd name="connsiteX1" fmla="*/ 0 w 1181569"/>
                <a:gd name="connsiteY1" fmla="*/ 317659 h 575743"/>
                <a:gd name="connsiteX2" fmla="*/ 1181569 w 1181569"/>
                <a:gd name="connsiteY2" fmla="*/ 575743 h 575743"/>
                <a:gd name="connsiteX3" fmla="*/ 1179124 w 1181569"/>
                <a:gd name="connsiteY3" fmla="*/ 0 h 575743"/>
                <a:gd name="connsiteX4" fmla="*/ 966 w 1181569"/>
                <a:gd name="connsiteY4" fmla="*/ 261965 h 575743"/>
                <a:gd name="connsiteX0" fmla="*/ 1982 w 1182585"/>
                <a:gd name="connsiteY0" fmla="*/ 261965 h 575743"/>
                <a:gd name="connsiteX1" fmla="*/ 1016 w 1182585"/>
                <a:gd name="connsiteY1" fmla="*/ 317659 h 575743"/>
                <a:gd name="connsiteX2" fmla="*/ 1182585 w 1182585"/>
                <a:gd name="connsiteY2" fmla="*/ 575743 h 575743"/>
                <a:gd name="connsiteX3" fmla="*/ 1180140 w 1182585"/>
                <a:gd name="connsiteY3" fmla="*/ 0 h 575743"/>
                <a:gd name="connsiteX4" fmla="*/ 1982 w 1182585"/>
                <a:gd name="connsiteY4" fmla="*/ 261965 h 575743"/>
                <a:gd name="connsiteX0" fmla="*/ 2423 w 1183026"/>
                <a:gd name="connsiteY0" fmla="*/ 261965 h 575743"/>
                <a:gd name="connsiteX1" fmla="*/ 1457 w 1183026"/>
                <a:gd name="connsiteY1" fmla="*/ 317659 h 575743"/>
                <a:gd name="connsiteX2" fmla="*/ 1183026 w 1183026"/>
                <a:gd name="connsiteY2" fmla="*/ 575743 h 575743"/>
                <a:gd name="connsiteX3" fmla="*/ 1180581 w 1183026"/>
                <a:gd name="connsiteY3" fmla="*/ 0 h 575743"/>
                <a:gd name="connsiteX4" fmla="*/ 2423 w 1183026"/>
                <a:gd name="connsiteY4" fmla="*/ 261965 h 575743"/>
                <a:gd name="connsiteX0" fmla="*/ 1940 w 1182543"/>
                <a:gd name="connsiteY0" fmla="*/ 261965 h 575743"/>
                <a:gd name="connsiteX1" fmla="*/ 3312 w 1182543"/>
                <a:gd name="connsiteY1" fmla="*/ 317659 h 575743"/>
                <a:gd name="connsiteX2" fmla="*/ 1182543 w 1182543"/>
                <a:gd name="connsiteY2" fmla="*/ 575743 h 575743"/>
                <a:gd name="connsiteX3" fmla="*/ 1180098 w 1182543"/>
                <a:gd name="connsiteY3" fmla="*/ 0 h 575743"/>
                <a:gd name="connsiteX4" fmla="*/ 1940 w 1182543"/>
                <a:gd name="connsiteY4" fmla="*/ 261965 h 575743"/>
                <a:gd name="connsiteX0" fmla="*/ 2423 w 1183026"/>
                <a:gd name="connsiteY0" fmla="*/ 261965 h 575743"/>
                <a:gd name="connsiteX1" fmla="*/ 1457 w 1183026"/>
                <a:gd name="connsiteY1" fmla="*/ 315354 h 575743"/>
                <a:gd name="connsiteX2" fmla="*/ 1183026 w 1183026"/>
                <a:gd name="connsiteY2" fmla="*/ 575743 h 575743"/>
                <a:gd name="connsiteX3" fmla="*/ 1180581 w 1183026"/>
                <a:gd name="connsiteY3" fmla="*/ 0 h 575743"/>
                <a:gd name="connsiteX4" fmla="*/ 2423 w 1183026"/>
                <a:gd name="connsiteY4" fmla="*/ 261965 h 57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026" h="575743">
                  <a:moveTo>
                    <a:pt x="2423" y="261965"/>
                  </a:moveTo>
                  <a:cubicBezTo>
                    <a:pt x="-3106" y="295430"/>
                    <a:pt x="2736" y="276999"/>
                    <a:pt x="1457" y="315354"/>
                  </a:cubicBezTo>
                  <a:lnTo>
                    <a:pt x="1183026" y="575743"/>
                  </a:lnTo>
                  <a:lnTo>
                    <a:pt x="1180581" y="0"/>
                  </a:lnTo>
                  <a:lnTo>
                    <a:pt x="2423" y="261965"/>
                  </a:lnTo>
                  <a:close/>
                </a:path>
              </a:pathLst>
            </a:custGeom>
            <a:solidFill>
              <a:srgbClr val="B3C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Freeform 50">
              <a:extLst>
                <a:ext uri="{FF2B5EF4-FFF2-40B4-BE49-F238E27FC236}">
                  <a16:creationId xmlns:a16="http://schemas.microsoft.com/office/drawing/2014/main" id="{95DC04B6-2814-4A2B-B72F-A2C38214BF18}"/>
                </a:ext>
              </a:extLst>
            </p:cNvPr>
            <p:cNvSpPr/>
            <p:nvPr/>
          </p:nvSpPr>
          <p:spPr>
            <a:xfrm flipV="1">
              <a:off x="5446346" y="4154874"/>
              <a:ext cx="1202632" cy="2016763"/>
            </a:xfrm>
            <a:custGeom>
              <a:avLst/>
              <a:gdLst>
                <a:gd name="connsiteX0" fmla="*/ 0 w 1177747"/>
                <a:gd name="connsiteY0" fmla="*/ 1945843 h 1945843"/>
                <a:gd name="connsiteX1" fmla="*/ 1177747 w 1177747"/>
                <a:gd name="connsiteY1" fmla="*/ 0 h 1945843"/>
                <a:gd name="connsiteX2" fmla="*/ 1177747 w 1177747"/>
                <a:gd name="connsiteY2" fmla="*/ 563270 h 1945843"/>
                <a:gd name="connsiteX3" fmla="*/ 0 w 1177747"/>
                <a:gd name="connsiteY3" fmla="*/ 1945843 h 1945843"/>
                <a:gd name="connsiteX0" fmla="*/ 0 w 1177747"/>
                <a:gd name="connsiteY0" fmla="*/ 1945843 h 2001427"/>
                <a:gd name="connsiteX1" fmla="*/ 1177747 w 1177747"/>
                <a:gd name="connsiteY1" fmla="*/ 0 h 2001427"/>
                <a:gd name="connsiteX2" fmla="*/ 1177747 w 1177747"/>
                <a:gd name="connsiteY2" fmla="*/ 563270 h 2001427"/>
                <a:gd name="connsiteX3" fmla="*/ 4432 w 1177747"/>
                <a:gd name="connsiteY3" fmla="*/ 2001427 h 2001427"/>
                <a:gd name="connsiteX4" fmla="*/ 0 w 1177747"/>
                <a:gd name="connsiteY4" fmla="*/ 1945843 h 2001427"/>
                <a:gd name="connsiteX0" fmla="*/ 0 w 1177747"/>
                <a:gd name="connsiteY0" fmla="*/ 1905052 h 2001427"/>
                <a:gd name="connsiteX1" fmla="*/ 1177747 w 1177747"/>
                <a:gd name="connsiteY1" fmla="*/ 0 h 2001427"/>
                <a:gd name="connsiteX2" fmla="*/ 1177747 w 1177747"/>
                <a:gd name="connsiteY2" fmla="*/ 563270 h 2001427"/>
                <a:gd name="connsiteX3" fmla="*/ 4432 w 1177747"/>
                <a:gd name="connsiteY3" fmla="*/ 2001427 h 2001427"/>
                <a:gd name="connsiteX4" fmla="*/ 0 w 1177747"/>
                <a:gd name="connsiteY4" fmla="*/ 1905052 h 2001427"/>
                <a:gd name="connsiteX0" fmla="*/ 0 w 1177747"/>
                <a:gd name="connsiteY0" fmla="*/ 1905052 h 1967434"/>
                <a:gd name="connsiteX1" fmla="*/ 1177747 w 1177747"/>
                <a:gd name="connsiteY1" fmla="*/ 0 h 1967434"/>
                <a:gd name="connsiteX2" fmla="*/ 1177747 w 1177747"/>
                <a:gd name="connsiteY2" fmla="*/ 563270 h 1967434"/>
                <a:gd name="connsiteX3" fmla="*/ 4432 w 1177747"/>
                <a:gd name="connsiteY3" fmla="*/ 1967434 h 1967434"/>
                <a:gd name="connsiteX4" fmla="*/ 0 w 1177747"/>
                <a:gd name="connsiteY4" fmla="*/ 1905052 h 1967434"/>
                <a:gd name="connsiteX0" fmla="*/ 0 w 1181147"/>
                <a:gd name="connsiteY0" fmla="*/ 1905052 h 1967434"/>
                <a:gd name="connsiteX1" fmla="*/ 1177747 w 1181147"/>
                <a:gd name="connsiteY1" fmla="*/ 0 h 1967434"/>
                <a:gd name="connsiteX2" fmla="*/ 1181147 w 1181147"/>
                <a:gd name="connsiteY2" fmla="*/ 580267 h 1967434"/>
                <a:gd name="connsiteX3" fmla="*/ 4432 w 1181147"/>
                <a:gd name="connsiteY3" fmla="*/ 1967434 h 1967434"/>
                <a:gd name="connsiteX4" fmla="*/ 0 w 1181147"/>
                <a:gd name="connsiteY4" fmla="*/ 1905052 h 1967434"/>
                <a:gd name="connsiteX0" fmla="*/ 0 w 1181147"/>
                <a:gd name="connsiteY0" fmla="*/ 1891455 h 1953837"/>
                <a:gd name="connsiteX1" fmla="*/ 1174347 w 1181147"/>
                <a:gd name="connsiteY1" fmla="*/ 0 h 1953837"/>
                <a:gd name="connsiteX2" fmla="*/ 1181147 w 1181147"/>
                <a:gd name="connsiteY2" fmla="*/ 566670 h 1953837"/>
                <a:gd name="connsiteX3" fmla="*/ 4432 w 1181147"/>
                <a:gd name="connsiteY3" fmla="*/ 1953837 h 1953837"/>
                <a:gd name="connsiteX4" fmla="*/ 0 w 1181147"/>
                <a:gd name="connsiteY4" fmla="*/ 1891455 h 1953837"/>
                <a:gd name="connsiteX0" fmla="*/ 0 w 1184694"/>
                <a:gd name="connsiteY0" fmla="*/ 1891455 h 1953837"/>
                <a:gd name="connsiteX1" fmla="*/ 1184544 w 1184694"/>
                <a:gd name="connsiteY1" fmla="*/ 0 h 1953837"/>
                <a:gd name="connsiteX2" fmla="*/ 1181147 w 1184694"/>
                <a:gd name="connsiteY2" fmla="*/ 566670 h 1953837"/>
                <a:gd name="connsiteX3" fmla="*/ 4432 w 1184694"/>
                <a:gd name="connsiteY3" fmla="*/ 1953837 h 1953837"/>
                <a:gd name="connsiteX4" fmla="*/ 0 w 1184694"/>
                <a:gd name="connsiteY4" fmla="*/ 1891455 h 1953837"/>
                <a:gd name="connsiteX0" fmla="*/ 0 w 1184694"/>
                <a:gd name="connsiteY0" fmla="*/ 1891455 h 1953837"/>
                <a:gd name="connsiteX1" fmla="*/ 1184544 w 1184694"/>
                <a:gd name="connsiteY1" fmla="*/ 0 h 1953837"/>
                <a:gd name="connsiteX2" fmla="*/ 1181147 w 1184694"/>
                <a:gd name="connsiteY2" fmla="*/ 573468 h 1953837"/>
                <a:gd name="connsiteX3" fmla="*/ 4432 w 1184694"/>
                <a:gd name="connsiteY3" fmla="*/ 1953837 h 1953837"/>
                <a:gd name="connsiteX4" fmla="*/ 0 w 1184694"/>
                <a:gd name="connsiteY4" fmla="*/ 1891455 h 1953837"/>
                <a:gd name="connsiteX0" fmla="*/ 457 w 1180262"/>
                <a:gd name="connsiteY0" fmla="*/ 1903679 h 1953837"/>
                <a:gd name="connsiteX1" fmla="*/ 1180112 w 1180262"/>
                <a:gd name="connsiteY1" fmla="*/ 0 h 1953837"/>
                <a:gd name="connsiteX2" fmla="*/ 1176715 w 1180262"/>
                <a:gd name="connsiteY2" fmla="*/ 573468 h 1953837"/>
                <a:gd name="connsiteX3" fmla="*/ 0 w 1180262"/>
                <a:gd name="connsiteY3" fmla="*/ 1953837 h 1953837"/>
                <a:gd name="connsiteX4" fmla="*/ 457 w 1180262"/>
                <a:gd name="connsiteY4" fmla="*/ 1903679 h 1953837"/>
                <a:gd name="connsiteX0" fmla="*/ 457 w 1183065"/>
                <a:gd name="connsiteY0" fmla="*/ 1903679 h 1953837"/>
                <a:gd name="connsiteX1" fmla="*/ 1180112 w 1183065"/>
                <a:gd name="connsiteY1" fmla="*/ 0 h 1953837"/>
                <a:gd name="connsiteX2" fmla="*/ 1183065 w 1183065"/>
                <a:gd name="connsiteY2" fmla="*/ 560768 h 1953837"/>
                <a:gd name="connsiteX3" fmla="*/ 0 w 1183065"/>
                <a:gd name="connsiteY3" fmla="*/ 1953837 h 1953837"/>
                <a:gd name="connsiteX4" fmla="*/ 457 w 1183065"/>
                <a:gd name="connsiteY4" fmla="*/ 1903679 h 1953837"/>
                <a:gd name="connsiteX0" fmla="*/ 457 w 1186612"/>
                <a:gd name="connsiteY0" fmla="*/ 1903679 h 1953837"/>
                <a:gd name="connsiteX1" fmla="*/ 1186462 w 1186612"/>
                <a:gd name="connsiteY1" fmla="*/ 0 h 1953837"/>
                <a:gd name="connsiteX2" fmla="*/ 1183065 w 1186612"/>
                <a:gd name="connsiteY2" fmla="*/ 560768 h 1953837"/>
                <a:gd name="connsiteX3" fmla="*/ 0 w 1186612"/>
                <a:gd name="connsiteY3" fmla="*/ 1953837 h 1953837"/>
                <a:gd name="connsiteX4" fmla="*/ 457 w 1186612"/>
                <a:gd name="connsiteY4" fmla="*/ 1903679 h 1953837"/>
                <a:gd name="connsiteX0" fmla="*/ 457 w 1183065"/>
                <a:gd name="connsiteY0" fmla="*/ 1903679 h 1953837"/>
                <a:gd name="connsiteX1" fmla="*/ 1180112 w 1183065"/>
                <a:gd name="connsiteY1" fmla="*/ 0 h 1953837"/>
                <a:gd name="connsiteX2" fmla="*/ 1183065 w 1183065"/>
                <a:gd name="connsiteY2" fmla="*/ 560768 h 1953837"/>
                <a:gd name="connsiteX3" fmla="*/ 0 w 1183065"/>
                <a:gd name="connsiteY3" fmla="*/ 1953837 h 1953837"/>
                <a:gd name="connsiteX4" fmla="*/ 457 w 1183065"/>
                <a:gd name="connsiteY4" fmla="*/ 1903679 h 1953837"/>
                <a:gd name="connsiteX0" fmla="*/ 457 w 1183262"/>
                <a:gd name="connsiteY0" fmla="*/ 1912094 h 1962252"/>
                <a:gd name="connsiteX1" fmla="*/ 1182917 w 1183262"/>
                <a:gd name="connsiteY1" fmla="*/ 0 h 1962252"/>
                <a:gd name="connsiteX2" fmla="*/ 1183065 w 1183262"/>
                <a:gd name="connsiteY2" fmla="*/ 569183 h 1962252"/>
                <a:gd name="connsiteX3" fmla="*/ 0 w 1183262"/>
                <a:gd name="connsiteY3" fmla="*/ 1962252 h 1962252"/>
                <a:gd name="connsiteX4" fmla="*/ 457 w 1183262"/>
                <a:gd name="connsiteY4" fmla="*/ 1912094 h 1962252"/>
                <a:gd name="connsiteX0" fmla="*/ 457 w 1183262"/>
                <a:gd name="connsiteY0" fmla="*/ 1912094 h 1962252"/>
                <a:gd name="connsiteX1" fmla="*/ 1182917 w 1183262"/>
                <a:gd name="connsiteY1" fmla="*/ 0 h 1962252"/>
                <a:gd name="connsiteX2" fmla="*/ 1183065 w 1183262"/>
                <a:gd name="connsiteY2" fmla="*/ 574518 h 1962252"/>
                <a:gd name="connsiteX3" fmla="*/ 0 w 1183262"/>
                <a:gd name="connsiteY3" fmla="*/ 1962252 h 1962252"/>
                <a:gd name="connsiteX4" fmla="*/ 457 w 1183262"/>
                <a:gd name="connsiteY4" fmla="*/ 1912094 h 1962252"/>
                <a:gd name="connsiteX0" fmla="*/ 3 w 1182808"/>
                <a:gd name="connsiteY0" fmla="*/ 1912094 h 1946110"/>
                <a:gd name="connsiteX1" fmla="*/ 1182463 w 1182808"/>
                <a:gd name="connsiteY1" fmla="*/ 0 h 1946110"/>
                <a:gd name="connsiteX2" fmla="*/ 1182611 w 1182808"/>
                <a:gd name="connsiteY2" fmla="*/ 574518 h 1946110"/>
                <a:gd name="connsiteX3" fmla="*/ 6561 w 1182808"/>
                <a:gd name="connsiteY3" fmla="*/ 1946110 h 1946110"/>
                <a:gd name="connsiteX4" fmla="*/ 3 w 1182808"/>
                <a:gd name="connsiteY4" fmla="*/ 1912094 h 1946110"/>
                <a:gd name="connsiteX0" fmla="*/ 8 w 1178136"/>
                <a:gd name="connsiteY0" fmla="*/ 1895953 h 1946110"/>
                <a:gd name="connsiteX1" fmla="*/ 1177791 w 1178136"/>
                <a:gd name="connsiteY1" fmla="*/ 0 h 1946110"/>
                <a:gd name="connsiteX2" fmla="*/ 1177939 w 1178136"/>
                <a:gd name="connsiteY2" fmla="*/ 574518 h 1946110"/>
                <a:gd name="connsiteX3" fmla="*/ 1889 w 1178136"/>
                <a:gd name="connsiteY3" fmla="*/ 1946110 h 1946110"/>
                <a:gd name="connsiteX4" fmla="*/ 8 w 1178136"/>
                <a:gd name="connsiteY4" fmla="*/ 1895953 h 1946110"/>
                <a:gd name="connsiteX0" fmla="*/ 457 w 1178585"/>
                <a:gd name="connsiteY0" fmla="*/ 1895953 h 1953027"/>
                <a:gd name="connsiteX1" fmla="*/ 1178240 w 1178585"/>
                <a:gd name="connsiteY1" fmla="*/ 0 h 1953027"/>
                <a:gd name="connsiteX2" fmla="*/ 1178388 w 1178585"/>
                <a:gd name="connsiteY2" fmla="*/ 574518 h 1953027"/>
                <a:gd name="connsiteX3" fmla="*/ 0 w 1178585"/>
                <a:gd name="connsiteY3" fmla="*/ 1953027 h 1953027"/>
                <a:gd name="connsiteX4" fmla="*/ 457 w 1178585"/>
                <a:gd name="connsiteY4" fmla="*/ 1895953 h 1953027"/>
                <a:gd name="connsiteX0" fmla="*/ 457 w 1178585"/>
                <a:gd name="connsiteY0" fmla="*/ 1895953 h 1953027"/>
                <a:gd name="connsiteX1" fmla="*/ 1178240 w 1178585"/>
                <a:gd name="connsiteY1" fmla="*/ 0 h 1953027"/>
                <a:gd name="connsiteX2" fmla="*/ 1178388 w 1178585"/>
                <a:gd name="connsiteY2" fmla="*/ 574518 h 1953027"/>
                <a:gd name="connsiteX3" fmla="*/ 0 w 1178585"/>
                <a:gd name="connsiteY3" fmla="*/ 1953027 h 1953027"/>
                <a:gd name="connsiteX4" fmla="*/ 457 w 1178585"/>
                <a:gd name="connsiteY4" fmla="*/ 1895953 h 1953027"/>
                <a:gd name="connsiteX0" fmla="*/ 2795 w 1180923"/>
                <a:gd name="connsiteY0" fmla="*/ 1895953 h 1948415"/>
                <a:gd name="connsiteX1" fmla="*/ 1180578 w 1180923"/>
                <a:gd name="connsiteY1" fmla="*/ 0 h 1948415"/>
                <a:gd name="connsiteX2" fmla="*/ 1180726 w 1180923"/>
                <a:gd name="connsiteY2" fmla="*/ 574518 h 1948415"/>
                <a:gd name="connsiteX3" fmla="*/ 0 w 1180923"/>
                <a:gd name="connsiteY3" fmla="*/ 1948415 h 1948415"/>
                <a:gd name="connsiteX4" fmla="*/ 2795 w 1180923"/>
                <a:gd name="connsiteY4" fmla="*/ 1895953 h 1948415"/>
                <a:gd name="connsiteX0" fmla="*/ 2795 w 1180923"/>
                <a:gd name="connsiteY0" fmla="*/ 1895953 h 1953027"/>
                <a:gd name="connsiteX1" fmla="*/ 1180578 w 1180923"/>
                <a:gd name="connsiteY1" fmla="*/ 0 h 1953027"/>
                <a:gd name="connsiteX2" fmla="*/ 1180726 w 1180923"/>
                <a:gd name="connsiteY2" fmla="*/ 574518 h 1953027"/>
                <a:gd name="connsiteX3" fmla="*/ 0 w 1180923"/>
                <a:gd name="connsiteY3" fmla="*/ 1953027 h 1953027"/>
                <a:gd name="connsiteX4" fmla="*/ 2795 w 1180923"/>
                <a:gd name="connsiteY4" fmla="*/ 1895953 h 1953027"/>
                <a:gd name="connsiteX0" fmla="*/ 456 w 1180923"/>
                <a:gd name="connsiteY0" fmla="*/ 1895953 h 1953027"/>
                <a:gd name="connsiteX1" fmla="*/ 1180578 w 1180923"/>
                <a:gd name="connsiteY1" fmla="*/ 0 h 1953027"/>
                <a:gd name="connsiteX2" fmla="*/ 1180726 w 1180923"/>
                <a:gd name="connsiteY2" fmla="*/ 574518 h 1953027"/>
                <a:gd name="connsiteX3" fmla="*/ 0 w 1180923"/>
                <a:gd name="connsiteY3" fmla="*/ 1953027 h 1953027"/>
                <a:gd name="connsiteX4" fmla="*/ 456 w 1180923"/>
                <a:gd name="connsiteY4" fmla="*/ 1895953 h 195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923" h="1953027">
                  <a:moveTo>
                    <a:pt x="456" y="1895953"/>
                  </a:moveTo>
                  <a:lnTo>
                    <a:pt x="1180578" y="0"/>
                  </a:lnTo>
                  <a:cubicBezTo>
                    <a:pt x="1181711" y="193422"/>
                    <a:pt x="1179593" y="381096"/>
                    <a:pt x="1180726" y="574518"/>
                  </a:cubicBezTo>
                  <a:lnTo>
                    <a:pt x="0" y="1953027"/>
                  </a:lnTo>
                  <a:cubicBezTo>
                    <a:pt x="152" y="1936308"/>
                    <a:pt x="304" y="1912672"/>
                    <a:pt x="456" y="18959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Freeform 51">
              <a:extLst>
                <a:ext uri="{FF2B5EF4-FFF2-40B4-BE49-F238E27FC236}">
                  <a16:creationId xmlns:a16="http://schemas.microsoft.com/office/drawing/2014/main" id="{8EC5DD87-EF4C-45DE-91A8-787755A30CC3}"/>
                </a:ext>
              </a:extLst>
            </p:cNvPr>
            <p:cNvSpPr/>
            <p:nvPr/>
          </p:nvSpPr>
          <p:spPr>
            <a:xfrm flipV="1">
              <a:off x="5444260" y="4078476"/>
              <a:ext cx="1204719" cy="1174482"/>
            </a:xfrm>
            <a:custGeom>
              <a:avLst/>
              <a:gdLst>
                <a:gd name="connsiteX0" fmla="*/ 3399 w 1186340"/>
                <a:gd name="connsiteY0" fmla="*/ 1104759 h 1159147"/>
                <a:gd name="connsiteX1" fmla="*/ 1182941 w 1186340"/>
                <a:gd name="connsiteY1" fmla="*/ 0 h 1159147"/>
                <a:gd name="connsiteX2" fmla="*/ 1186340 w 1186340"/>
                <a:gd name="connsiteY2" fmla="*/ 554079 h 1159147"/>
                <a:gd name="connsiteX3" fmla="*/ 0 w 1186340"/>
                <a:gd name="connsiteY3" fmla="*/ 1159147 h 1159147"/>
                <a:gd name="connsiteX4" fmla="*/ 3399 w 1186340"/>
                <a:gd name="connsiteY4" fmla="*/ 1104759 h 1159147"/>
                <a:gd name="connsiteX0" fmla="*/ 3399 w 1187831"/>
                <a:gd name="connsiteY0" fmla="*/ 1104759 h 1159147"/>
                <a:gd name="connsiteX1" fmla="*/ 1187831 w 1187831"/>
                <a:gd name="connsiteY1" fmla="*/ 0 h 1159147"/>
                <a:gd name="connsiteX2" fmla="*/ 1186340 w 1187831"/>
                <a:gd name="connsiteY2" fmla="*/ 554079 h 1159147"/>
                <a:gd name="connsiteX3" fmla="*/ 0 w 1187831"/>
                <a:gd name="connsiteY3" fmla="*/ 1159147 h 1159147"/>
                <a:gd name="connsiteX4" fmla="*/ 3399 w 1187831"/>
                <a:gd name="connsiteY4" fmla="*/ 1104759 h 1159147"/>
                <a:gd name="connsiteX0" fmla="*/ 3399 w 1187831"/>
                <a:gd name="connsiteY0" fmla="*/ 1104759 h 1159147"/>
                <a:gd name="connsiteX1" fmla="*/ 1187831 w 1187831"/>
                <a:gd name="connsiteY1" fmla="*/ 0 h 1159147"/>
                <a:gd name="connsiteX2" fmla="*/ 1183895 w 1187831"/>
                <a:gd name="connsiteY2" fmla="*/ 566304 h 1159147"/>
                <a:gd name="connsiteX3" fmla="*/ 0 w 1187831"/>
                <a:gd name="connsiteY3" fmla="*/ 1159147 h 1159147"/>
                <a:gd name="connsiteX4" fmla="*/ 3399 w 1187831"/>
                <a:gd name="connsiteY4" fmla="*/ 1104759 h 1159147"/>
                <a:gd name="connsiteX0" fmla="*/ 13179 w 1187831"/>
                <a:gd name="connsiteY0" fmla="*/ 1080310 h 1159147"/>
                <a:gd name="connsiteX1" fmla="*/ 1187831 w 1187831"/>
                <a:gd name="connsiteY1" fmla="*/ 0 h 1159147"/>
                <a:gd name="connsiteX2" fmla="*/ 1183895 w 1187831"/>
                <a:gd name="connsiteY2" fmla="*/ 566304 h 1159147"/>
                <a:gd name="connsiteX3" fmla="*/ 0 w 1187831"/>
                <a:gd name="connsiteY3" fmla="*/ 1159147 h 1159147"/>
                <a:gd name="connsiteX4" fmla="*/ 13179 w 1187831"/>
                <a:gd name="connsiteY4" fmla="*/ 1080310 h 1159147"/>
                <a:gd name="connsiteX0" fmla="*/ 955 w 1175607"/>
                <a:gd name="connsiteY0" fmla="*/ 1080310 h 1134698"/>
                <a:gd name="connsiteX1" fmla="*/ 1175607 w 1175607"/>
                <a:gd name="connsiteY1" fmla="*/ 0 h 1134698"/>
                <a:gd name="connsiteX2" fmla="*/ 1171671 w 1175607"/>
                <a:gd name="connsiteY2" fmla="*/ 566304 h 1134698"/>
                <a:gd name="connsiteX3" fmla="*/ 0 w 1175607"/>
                <a:gd name="connsiteY3" fmla="*/ 1134698 h 1134698"/>
                <a:gd name="connsiteX4" fmla="*/ 955 w 1175607"/>
                <a:gd name="connsiteY4" fmla="*/ 1080310 h 1134698"/>
                <a:gd name="connsiteX0" fmla="*/ 10 w 1181997"/>
                <a:gd name="connsiteY0" fmla="*/ 1082755 h 1134698"/>
                <a:gd name="connsiteX1" fmla="*/ 1181997 w 1181997"/>
                <a:gd name="connsiteY1" fmla="*/ 0 h 1134698"/>
                <a:gd name="connsiteX2" fmla="*/ 1178061 w 1181997"/>
                <a:gd name="connsiteY2" fmla="*/ 566304 h 1134698"/>
                <a:gd name="connsiteX3" fmla="*/ 6390 w 1181997"/>
                <a:gd name="connsiteY3" fmla="*/ 1134698 h 1134698"/>
                <a:gd name="connsiteX4" fmla="*/ 10 w 1181997"/>
                <a:gd name="connsiteY4" fmla="*/ 1082755 h 1134698"/>
                <a:gd name="connsiteX0" fmla="*/ 32 w 1182019"/>
                <a:gd name="connsiteY0" fmla="*/ 1082755 h 1134698"/>
                <a:gd name="connsiteX1" fmla="*/ 1182019 w 1182019"/>
                <a:gd name="connsiteY1" fmla="*/ 0 h 1134698"/>
                <a:gd name="connsiteX2" fmla="*/ 1178083 w 1182019"/>
                <a:gd name="connsiteY2" fmla="*/ 566304 h 1134698"/>
                <a:gd name="connsiteX3" fmla="*/ 1522 w 1182019"/>
                <a:gd name="connsiteY3" fmla="*/ 1134698 h 1134698"/>
                <a:gd name="connsiteX4" fmla="*/ 32 w 1182019"/>
                <a:gd name="connsiteY4" fmla="*/ 1082755 h 1134698"/>
                <a:gd name="connsiteX0" fmla="*/ 32 w 1182019"/>
                <a:gd name="connsiteY0" fmla="*/ 1082755 h 1134698"/>
                <a:gd name="connsiteX1" fmla="*/ 1182019 w 1182019"/>
                <a:gd name="connsiteY1" fmla="*/ 0 h 1134698"/>
                <a:gd name="connsiteX2" fmla="*/ 1173193 w 1182019"/>
                <a:gd name="connsiteY2" fmla="*/ 573639 h 1134698"/>
                <a:gd name="connsiteX3" fmla="*/ 1522 w 1182019"/>
                <a:gd name="connsiteY3" fmla="*/ 1134698 h 1134698"/>
                <a:gd name="connsiteX4" fmla="*/ 32 w 1182019"/>
                <a:gd name="connsiteY4" fmla="*/ 1082755 h 1134698"/>
                <a:gd name="connsiteX0" fmla="*/ 32 w 1182019"/>
                <a:gd name="connsiteY0" fmla="*/ 1082755 h 1134698"/>
                <a:gd name="connsiteX1" fmla="*/ 1182019 w 1182019"/>
                <a:gd name="connsiteY1" fmla="*/ 0 h 1134698"/>
                <a:gd name="connsiteX2" fmla="*/ 1175638 w 1182019"/>
                <a:gd name="connsiteY2" fmla="*/ 573639 h 1134698"/>
                <a:gd name="connsiteX3" fmla="*/ 1522 w 1182019"/>
                <a:gd name="connsiteY3" fmla="*/ 1134698 h 1134698"/>
                <a:gd name="connsiteX4" fmla="*/ 32 w 1182019"/>
                <a:gd name="connsiteY4" fmla="*/ 1082755 h 1134698"/>
                <a:gd name="connsiteX0" fmla="*/ 32 w 1182972"/>
                <a:gd name="connsiteY0" fmla="*/ 1082755 h 1134698"/>
                <a:gd name="connsiteX1" fmla="*/ 1182019 w 1182972"/>
                <a:gd name="connsiteY1" fmla="*/ 0 h 1134698"/>
                <a:gd name="connsiteX2" fmla="*/ 1182972 w 1182972"/>
                <a:gd name="connsiteY2" fmla="*/ 573639 h 1134698"/>
                <a:gd name="connsiteX3" fmla="*/ 1522 w 1182972"/>
                <a:gd name="connsiteY3" fmla="*/ 1134698 h 1134698"/>
                <a:gd name="connsiteX4" fmla="*/ 32 w 1182972"/>
                <a:gd name="connsiteY4" fmla="*/ 1082755 h 1134698"/>
                <a:gd name="connsiteX0" fmla="*/ 32 w 1182972"/>
                <a:gd name="connsiteY0" fmla="*/ 1085422 h 1137365"/>
                <a:gd name="connsiteX1" fmla="*/ 1182019 w 1182972"/>
                <a:gd name="connsiteY1" fmla="*/ 0 h 1137365"/>
                <a:gd name="connsiteX2" fmla="*/ 1182972 w 1182972"/>
                <a:gd name="connsiteY2" fmla="*/ 576306 h 1137365"/>
                <a:gd name="connsiteX3" fmla="*/ 1522 w 1182972"/>
                <a:gd name="connsiteY3" fmla="*/ 1137365 h 1137365"/>
                <a:gd name="connsiteX4" fmla="*/ 32 w 1182972"/>
                <a:gd name="connsiteY4" fmla="*/ 1085422 h 113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2972" h="1137365">
                  <a:moveTo>
                    <a:pt x="32" y="1085422"/>
                  </a:moveTo>
                  <a:lnTo>
                    <a:pt x="1182019" y="0"/>
                  </a:lnTo>
                  <a:cubicBezTo>
                    <a:pt x="1182337" y="191213"/>
                    <a:pt x="1182654" y="385093"/>
                    <a:pt x="1182972" y="576306"/>
                  </a:cubicBezTo>
                  <a:lnTo>
                    <a:pt x="1522" y="1137365"/>
                  </a:lnTo>
                  <a:cubicBezTo>
                    <a:pt x="1840" y="1119236"/>
                    <a:pt x="-286" y="1103551"/>
                    <a:pt x="32" y="1085422"/>
                  </a:cubicBezTo>
                  <a:close/>
                </a:path>
              </a:pathLst>
            </a:custGeom>
            <a:solidFill>
              <a:srgbClr val="5BC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4" name="Oval 21">
              <a:extLst>
                <a:ext uri="{FF2B5EF4-FFF2-40B4-BE49-F238E27FC236}">
                  <a16:creationId xmlns:a16="http://schemas.microsoft.com/office/drawing/2014/main" id="{02BF7EDC-0B24-456E-AC52-B67D79C57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1632" y="3863002"/>
              <a:ext cx="369682" cy="324000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5" name="Oval 21">
              <a:extLst>
                <a:ext uri="{FF2B5EF4-FFF2-40B4-BE49-F238E27FC236}">
                  <a16:creationId xmlns:a16="http://schemas.microsoft.com/office/drawing/2014/main" id="{02BF7EDC-0B24-456E-AC52-B67D79C57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1632" y="2021348"/>
              <a:ext cx="369682" cy="324000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6" name="Oval 21">
              <a:extLst>
                <a:ext uri="{FF2B5EF4-FFF2-40B4-BE49-F238E27FC236}">
                  <a16:creationId xmlns:a16="http://schemas.microsoft.com/office/drawing/2014/main" id="{02BF7EDC-0B24-456E-AC52-B67D79C57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9664" y="2941059"/>
              <a:ext cx="369682" cy="324000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7" name="Oval 21">
              <a:extLst>
                <a:ext uri="{FF2B5EF4-FFF2-40B4-BE49-F238E27FC236}">
                  <a16:creationId xmlns:a16="http://schemas.microsoft.com/office/drawing/2014/main" id="{02BF7EDC-0B24-456E-AC52-B67D79C57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9664" y="4789906"/>
              <a:ext cx="369682" cy="324000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8" name="Oval 21">
              <a:extLst>
                <a:ext uri="{FF2B5EF4-FFF2-40B4-BE49-F238E27FC236}">
                  <a16:creationId xmlns:a16="http://schemas.microsoft.com/office/drawing/2014/main" id="{02BF7EDC-0B24-456E-AC52-B67D79C57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9664" y="5725089"/>
              <a:ext cx="369682" cy="324000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2663930" y="990000"/>
            <a:ext cx="6864140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</a:rPr>
              <a:t>Planung &amp; Konstruktion - früher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19" y="2108385"/>
            <a:ext cx="5114534" cy="3396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Bildplatzhalter 1">
            <a:extLst>
              <a:ext uri="{FF2B5EF4-FFF2-40B4-BE49-F238E27FC236}">
                <a16:creationId xmlns:a16="http://schemas.microsoft.com/office/drawing/2014/main" id="{8DD3BACA-FAC5-402D-8E2F-65CA54281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37" y="2108385"/>
            <a:ext cx="5094555" cy="3396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2663931" y="981122"/>
            <a:ext cx="6864140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</a:rPr>
              <a:t>Planung &amp; Konstruktion - heute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09" y="2108385"/>
            <a:ext cx="5094555" cy="3396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Bildplatzhalter 1">
            <a:extLst>
              <a:ext uri="{FF2B5EF4-FFF2-40B4-BE49-F238E27FC236}">
                <a16:creationId xmlns:a16="http://schemas.microsoft.com/office/drawing/2014/main" id="{8DD3BACA-FAC5-402D-8E2F-65CA54281E8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38" y="2111287"/>
            <a:ext cx="5094555" cy="3392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965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4491237" y="990000"/>
            <a:ext cx="3209525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</a:rPr>
              <a:t>Medizin - früher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8" name="Bildplatzhalter 7"/>
          <p:cNvPicPr>
            <a:picLocks noGrp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00" y="2109600"/>
            <a:ext cx="5094000" cy="339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Bildplatzhalter 7">
            <a:extLst>
              <a:ext uri="{FF2B5EF4-FFF2-40B4-BE49-F238E27FC236}">
                <a16:creationId xmlns:a16="http://schemas.microsoft.com/office/drawing/2014/main" id="{2AD1A9C0-A0AF-4B4F-B790-C8D4423B12A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2109600"/>
            <a:ext cx="5094000" cy="339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78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4517576" y="990000"/>
            <a:ext cx="3154449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</a:rPr>
              <a:t>Medizin - heute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8" name="Bildplatzhalter 7"/>
          <p:cNvPicPr>
            <a:picLocks noGrp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00" y="2109600"/>
            <a:ext cx="5094000" cy="339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Bildplatzhalter 7">
            <a:extLst>
              <a:ext uri="{FF2B5EF4-FFF2-40B4-BE49-F238E27FC236}">
                <a16:creationId xmlns:a16="http://schemas.microsoft.com/office/drawing/2014/main" id="{2AD1A9C0-A0AF-4B4F-B790-C8D4423B12AE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2109600"/>
            <a:ext cx="5094000" cy="339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128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282BE19-4BC5-4B66-81D6-6C8FE5A1645B}"/>
              </a:ext>
            </a:extLst>
          </p:cNvPr>
          <p:cNvSpPr txBox="1">
            <a:spLocks/>
          </p:cNvSpPr>
          <p:nvPr/>
        </p:nvSpPr>
        <p:spPr>
          <a:xfrm>
            <a:off x="4038807" y="990000"/>
            <a:ext cx="4114386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</a:rPr>
              <a:t>Produktion - damals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10" name="Bildplatzhalter 7">
            <a:extLst>
              <a:ext uri="{FF2B5EF4-FFF2-40B4-BE49-F238E27FC236}">
                <a16:creationId xmlns:a16="http://schemas.microsoft.com/office/drawing/2014/main" id="{9F7572ED-C759-4C4E-9CDE-2C6340B9B72A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00" y="2109600"/>
            <a:ext cx="5094000" cy="339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Bildplatzhalter 7">
            <a:extLst>
              <a:ext uri="{FF2B5EF4-FFF2-40B4-BE49-F238E27FC236}">
                <a16:creationId xmlns:a16="http://schemas.microsoft.com/office/drawing/2014/main" id="{3BE6383D-A523-4F7E-9FA6-728A398A5C3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2109600"/>
            <a:ext cx="5094000" cy="339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342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282BE19-4BC5-4B66-81D6-6C8FE5A1645B}"/>
              </a:ext>
            </a:extLst>
          </p:cNvPr>
          <p:cNvSpPr txBox="1">
            <a:spLocks/>
          </p:cNvSpPr>
          <p:nvPr/>
        </p:nvSpPr>
        <p:spPr>
          <a:xfrm>
            <a:off x="4178506" y="990000"/>
            <a:ext cx="3834987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</a:rPr>
              <a:t>Produktion - heute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10" name="Bildplatzhalter 7">
            <a:extLst>
              <a:ext uri="{FF2B5EF4-FFF2-40B4-BE49-F238E27FC236}">
                <a16:creationId xmlns:a16="http://schemas.microsoft.com/office/drawing/2014/main" id="{9F7572ED-C759-4C4E-9CDE-2C6340B9B72A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00" y="2109600"/>
            <a:ext cx="5094000" cy="339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Bildplatzhalter 7">
            <a:extLst>
              <a:ext uri="{FF2B5EF4-FFF2-40B4-BE49-F238E27FC236}">
                <a16:creationId xmlns:a16="http://schemas.microsoft.com/office/drawing/2014/main" id="{3BE6383D-A523-4F7E-9FA6-728A398A5C36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2109600"/>
            <a:ext cx="5094000" cy="339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10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4535189" y="990000"/>
            <a:ext cx="3111634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</a:rPr>
              <a:t>Handel - früher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2" name="Bildplatzhalter 1"/>
          <p:cNvPicPr>
            <a:picLocks noGrp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00" y="2109600"/>
            <a:ext cx="5094000" cy="339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Bildplatzhalter 1">
            <a:extLst>
              <a:ext uri="{FF2B5EF4-FFF2-40B4-BE49-F238E27FC236}">
                <a16:creationId xmlns:a16="http://schemas.microsoft.com/office/drawing/2014/main" id="{8DD3BACA-FAC5-402D-8E2F-65CA54281E8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36" y="2109600"/>
            <a:ext cx="5094000" cy="339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305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Breitbild</PresentationFormat>
  <Paragraphs>26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Arial Unicode MS</vt:lpstr>
      <vt:lpstr>Calibri</vt:lpstr>
      <vt:lpstr>Cover and End Slide Master</vt:lpstr>
      <vt:lpstr>Contents Slide Master</vt:lpstr>
      <vt:lpstr>Section Break Slide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Tim MAIER</cp:lastModifiedBy>
  <cp:revision>189</cp:revision>
  <dcterms:created xsi:type="dcterms:W3CDTF">2019-01-14T06:35:35Z</dcterms:created>
  <dcterms:modified xsi:type="dcterms:W3CDTF">2021-10-14T06:49:54Z</dcterms:modified>
</cp:coreProperties>
</file>